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0" r:id="rId1"/>
    <p:sldMasterId id="2147483661" r:id="rId2"/>
  </p:sldMasterIdLst>
  <p:notesMasterIdLst>
    <p:notesMasterId r:id="rId20"/>
  </p:notesMasterIdLst>
  <p:sldIdLst>
    <p:sldId id="327"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E22A4DF-4228-4D87-A2B7-9E5AF5F7104D}">
  <a:tblStyle styleId="{2E22A4DF-4228-4D87-A2B7-9E5AF5F7104D}" styleName="Table_0">
    <a:wholeTbl>
      <a:tcTxStyle b="off" i="off">
        <a:font>
          <a:latin typeface="Rockwell"/>
          <a:ea typeface="Rockwell"/>
          <a:cs typeface="Rockwel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F7E8E7"/>
          </a:solidFill>
        </a:fill>
      </a:tcStyle>
    </a:wholeTbl>
    <a:band1H>
      <a:tcTxStyle/>
      <a:tcStyle>
        <a:tcBdr/>
        <a:fill>
          <a:solidFill>
            <a:srgbClr val="EFCECA"/>
          </a:solidFill>
        </a:fill>
      </a:tcStyle>
    </a:band1H>
    <a:band2H>
      <a:tcTxStyle/>
      <a:tcStyle>
        <a:tcBdr/>
      </a:tcStyle>
    </a:band2H>
    <a:band1V>
      <a:tcTxStyle/>
      <a:tcStyle>
        <a:tcBdr/>
        <a:fill>
          <a:solidFill>
            <a:srgbClr val="EFCECA"/>
          </a:solidFill>
        </a:fill>
      </a:tcStyle>
    </a:band1V>
    <a:band2V>
      <a:tcTxStyle/>
      <a:tcStyle>
        <a:tcBdr/>
      </a:tcStyle>
    </a:band2V>
    <a:lastCol>
      <a:tcTxStyle b="on" i="off">
        <a:font>
          <a:latin typeface="Rockwell"/>
          <a:ea typeface="Rockwell"/>
          <a:cs typeface="Rockwell"/>
        </a:font>
        <a:schemeClr val="lt1"/>
      </a:tcTxStyle>
      <a:tcStyle>
        <a:tcBdr/>
        <a:fill>
          <a:solidFill>
            <a:schemeClr val="accent1"/>
          </a:solidFill>
        </a:fill>
      </a:tcStyle>
    </a:lastCol>
    <a:firstCol>
      <a:tcTxStyle b="on" i="off">
        <a:font>
          <a:latin typeface="Rockwell"/>
          <a:ea typeface="Rockwell"/>
          <a:cs typeface="Rockwell"/>
        </a:font>
        <a:schemeClr val="lt1"/>
      </a:tcTxStyle>
      <a:tcStyle>
        <a:tcBdr/>
        <a:fill>
          <a:solidFill>
            <a:schemeClr val="accent1"/>
          </a:solidFill>
        </a:fill>
      </a:tcStyle>
    </a:firstCol>
    <a:lastRow>
      <a:tcTxStyle b="on" i="off">
        <a:font>
          <a:latin typeface="Rockwell"/>
          <a:ea typeface="Rockwell"/>
          <a:cs typeface="Rockwel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Rockwell"/>
          <a:ea typeface="Rockwell"/>
          <a:cs typeface="Rockwel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150" autoAdjust="0"/>
    <p:restoredTop sz="94674"/>
  </p:normalViewPr>
  <p:slideViewPr>
    <p:cSldViewPr snapToGrid="0">
      <p:cViewPr varScale="1">
        <p:scale>
          <a:sx n="108" d="100"/>
          <a:sy n="108" d="100"/>
        </p:scale>
        <p:origin x="110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Shape 4"/>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t" anchorCtr="0"/>
          <a:lstStyle>
            <a:lvl1pPr marL="457200" marR="0" lvl="0"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1pPr>
            <a:lvl2pPr marL="914400" marR="0" lvl="1"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2pPr>
            <a:lvl3pPr marL="1371600" marR="0" lvl="2"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3pPr>
            <a:lvl4pPr marL="1828800" marR="0" lvl="3"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4pPr>
            <a:lvl5pPr marL="2286000" marR="0" lvl="4"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5pPr>
            <a:lvl6pPr marL="2743200" marR="0" lvl="5"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6pPr>
            <a:lvl7pPr marL="3200400" marR="0" lvl="6"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7pPr>
            <a:lvl8pPr marL="3657600" marR="0" lvl="7"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8pPr>
            <a:lvl9pPr marL="4114800" marR="0" lvl="8"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p:cNvGrpSpPr/>
        <p:nvPr/>
      </p:nvGrpSpPr>
      <p:grpSpPr>
        <a:xfrm>
          <a:off x="0" y="0"/>
          <a:ext cx="0" cy="0"/>
          <a:chOff x="0" y="0"/>
          <a:chExt cx="0" cy="0"/>
        </a:xfrm>
      </p:grpSpPr>
      <p:sp>
        <p:nvSpPr>
          <p:cNvPr id="512" name="Google Shape;512;p7:notes"/>
          <p:cNvSpPr txBox="1">
            <a:spLocks noGrp="1"/>
          </p:cNvSpPr>
          <p:nvPr>
            <p:ph type="body" idx="1"/>
          </p:nvPr>
        </p:nvSpPr>
        <p:spPr>
          <a:xfrm>
            <a:off x="1124744" y="4343400"/>
            <a:ext cx="4608512"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13" name="Google Shape;513;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057228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Shape 173"/>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174" name="Shape 17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Shape 187"/>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188" name="Shape 18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Shape 200"/>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201" name="Shape 20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Shape 217"/>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218" name="Shape 21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Shape 230"/>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231" name="Shape 23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Shape 243"/>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244" name="Shape 24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Shape 254"/>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255" name="Shape 25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Shape 279"/>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280" name="Shape 28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Shape 60"/>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61" name="Shape 6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Shape 68"/>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69" name="Shape 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87" name="Shape 8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Shape 98"/>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99" name="Shape 9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Shape 114"/>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115" name="Shape 11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Shape 131"/>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132" name="Shape 13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Shape 150"/>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151" name="Shape 1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Shape 16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7" name="Shape 16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69850"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13"/>
        <p:cNvGrpSpPr/>
        <p:nvPr/>
      </p:nvGrpSpPr>
      <p:grpSpPr>
        <a:xfrm>
          <a:off x="0" y="0"/>
          <a:ext cx="0" cy="0"/>
          <a:chOff x="0" y="0"/>
          <a:chExt cx="0" cy="0"/>
        </a:xfrm>
      </p:grpSpPr>
      <p:sp>
        <p:nvSpPr>
          <p:cNvPr id="14" name="Shape 14"/>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lstStyle>
            <a:lvl1pPr marL="0" marR="0" lvl="0" indent="0" algn="l" rtl="0">
              <a:lnSpc>
                <a:spcPct val="100000"/>
              </a:lnSpc>
              <a:spcBef>
                <a:spcPts val="0"/>
              </a:spcBef>
              <a:spcAft>
                <a:spcPts val="0"/>
              </a:spcAft>
              <a:buClr>
                <a:schemeClr val="dk2"/>
              </a:buClr>
              <a:buSzPts val="1100"/>
              <a:buFont typeface="Open Sans"/>
              <a:buNone/>
              <a:defRPr sz="1100" b="0" i="0" u="none" strike="noStrike" cap="none">
                <a:solidFill>
                  <a:schemeClr val="dk2"/>
                </a:solidFill>
                <a:latin typeface="Open Sans"/>
                <a:ea typeface="Open Sans"/>
                <a:cs typeface="Open Sans"/>
                <a:sym typeface="Open Sans"/>
              </a:defRPr>
            </a:lvl1pPr>
            <a:lvl2pPr marL="457200" marR="0" lvl="1" indent="0"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2pPr>
            <a:lvl3pPr marL="914400" marR="0" lvl="2" indent="0"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3pPr>
            <a:lvl4pPr marL="1371600" marR="0" lvl="3" indent="0"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4pPr>
            <a:lvl5pPr marL="1828800" marR="0" lvl="4" indent="0"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5pPr>
            <a:lvl6pPr marL="2286000" marR="0" lvl="5" indent="0"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6pPr>
            <a:lvl7pPr marL="2743200" marR="0" lvl="6" indent="0"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7pPr>
            <a:lvl8pPr marL="3200400" marR="0" lvl="7" indent="0"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8pPr>
            <a:lvl9pPr marL="3657600" marR="0" lvl="8" indent="0"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9pPr>
          </a:lstStyle>
          <a:p>
            <a:r>
              <a:rPr lang="en-GB"/>
              <a:t>Copyright © 2018 by Pearson Education      Gold Experience 2nd Edition C1</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6"/>
        <p:cNvGrpSpPr/>
        <p:nvPr/>
      </p:nvGrpSpPr>
      <p:grpSpPr>
        <a:xfrm>
          <a:off x="0" y="0"/>
          <a:ext cx="0" cy="0"/>
          <a:chOff x="0" y="0"/>
          <a:chExt cx="0" cy="0"/>
        </a:xfrm>
      </p:grpSpPr>
      <p:sp>
        <p:nvSpPr>
          <p:cNvPr id="47" name="Shape 47"/>
          <p:cNvSpPr txBox="1">
            <a:spLocks noGrp="1"/>
          </p:cNvSpPr>
          <p:nvPr>
            <p:ph type="title"/>
          </p:nvPr>
        </p:nvSpPr>
        <p:spPr>
          <a:xfrm>
            <a:off x="415600" y="1474833"/>
            <a:ext cx="11360700" cy="2618100"/>
          </a:xfrm>
          <a:prstGeom prst="rect">
            <a:avLst/>
          </a:prstGeom>
          <a:noFill/>
          <a:ln>
            <a:noFill/>
          </a:ln>
        </p:spPr>
        <p:txBody>
          <a:bodyPr spcFirstLastPara="1" wrap="square" lIns="91425" tIns="91425" rIns="91425" bIns="91425" anchor="b" anchorCtr="0"/>
          <a:lstStyle>
            <a:lvl1pPr marL="0" marR="0" lvl="0" indent="0" algn="ctr" rtl="0">
              <a:lnSpc>
                <a:spcPct val="100000"/>
              </a:lnSpc>
              <a:spcBef>
                <a:spcPts val="0"/>
              </a:spcBef>
              <a:spcAft>
                <a:spcPts val="0"/>
              </a:spcAft>
              <a:buClr>
                <a:schemeClr val="dk1"/>
              </a:buClr>
              <a:buSzPts val="16000"/>
              <a:buFont typeface="Arial"/>
              <a:buNone/>
              <a:defRPr sz="16000" b="0" i="0" u="none" strike="noStrike" cap="none">
                <a:solidFill>
                  <a:schemeClr val="dk1"/>
                </a:solidFill>
                <a:latin typeface="Arial"/>
                <a:ea typeface="Arial"/>
                <a:cs typeface="Arial"/>
                <a:sym typeface="Arial"/>
              </a:defRPr>
            </a:lvl1pPr>
            <a:lvl2pPr lvl="1" indent="0" algn="ctr">
              <a:spcBef>
                <a:spcPts val="0"/>
              </a:spcBef>
              <a:spcAft>
                <a:spcPts val="0"/>
              </a:spcAft>
              <a:buClr>
                <a:schemeClr val="dk1"/>
              </a:buClr>
              <a:buSzPts val="16000"/>
              <a:buFont typeface="Arial"/>
              <a:buNone/>
              <a:defRPr sz="16000">
                <a:solidFill>
                  <a:schemeClr val="dk1"/>
                </a:solidFill>
              </a:defRPr>
            </a:lvl2pPr>
            <a:lvl3pPr lvl="2" indent="0" algn="ctr">
              <a:spcBef>
                <a:spcPts val="0"/>
              </a:spcBef>
              <a:spcAft>
                <a:spcPts val="0"/>
              </a:spcAft>
              <a:buClr>
                <a:schemeClr val="dk1"/>
              </a:buClr>
              <a:buSzPts val="16000"/>
              <a:buFont typeface="Arial"/>
              <a:buNone/>
              <a:defRPr sz="16000">
                <a:solidFill>
                  <a:schemeClr val="dk1"/>
                </a:solidFill>
              </a:defRPr>
            </a:lvl3pPr>
            <a:lvl4pPr lvl="3" indent="0" algn="ctr">
              <a:spcBef>
                <a:spcPts val="0"/>
              </a:spcBef>
              <a:spcAft>
                <a:spcPts val="0"/>
              </a:spcAft>
              <a:buClr>
                <a:schemeClr val="dk1"/>
              </a:buClr>
              <a:buSzPts val="16000"/>
              <a:buFont typeface="Arial"/>
              <a:buNone/>
              <a:defRPr sz="16000">
                <a:solidFill>
                  <a:schemeClr val="dk1"/>
                </a:solidFill>
              </a:defRPr>
            </a:lvl4pPr>
            <a:lvl5pPr lvl="4" indent="0" algn="ctr">
              <a:spcBef>
                <a:spcPts val="0"/>
              </a:spcBef>
              <a:spcAft>
                <a:spcPts val="0"/>
              </a:spcAft>
              <a:buClr>
                <a:schemeClr val="dk1"/>
              </a:buClr>
              <a:buSzPts val="16000"/>
              <a:buFont typeface="Arial"/>
              <a:buNone/>
              <a:defRPr sz="16000">
                <a:solidFill>
                  <a:schemeClr val="dk1"/>
                </a:solidFill>
              </a:defRPr>
            </a:lvl5pPr>
            <a:lvl6pPr lvl="5" indent="0" algn="ctr">
              <a:spcBef>
                <a:spcPts val="0"/>
              </a:spcBef>
              <a:spcAft>
                <a:spcPts val="0"/>
              </a:spcAft>
              <a:buClr>
                <a:schemeClr val="dk1"/>
              </a:buClr>
              <a:buSzPts val="16000"/>
              <a:buFont typeface="Arial"/>
              <a:buNone/>
              <a:defRPr sz="16000">
                <a:solidFill>
                  <a:schemeClr val="dk1"/>
                </a:solidFill>
              </a:defRPr>
            </a:lvl6pPr>
            <a:lvl7pPr lvl="6" indent="0" algn="ctr">
              <a:spcBef>
                <a:spcPts val="0"/>
              </a:spcBef>
              <a:spcAft>
                <a:spcPts val="0"/>
              </a:spcAft>
              <a:buClr>
                <a:schemeClr val="dk1"/>
              </a:buClr>
              <a:buSzPts val="16000"/>
              <a:buFont typeface="Arial"/>
              <a:buNone/>
              <a:defRPr sz="16000">
                <a:solidFill>
                  <a:schemeClr val="dk1"/>
                </a:solidFill>
              </a:defRPr>
            </a:lvl7pPr>
            <a:lvl8pPr lvl="7" indent="0" algn="ctr">
              <a:spcBef>
                <a:spcPts val="0"/>
              </a:spcBef>
              <a:spcAft>
                <a:spcPts val="0"/>
              </a:spcAft>
              <a:buClr>
                <a:schemeClr val="dk1"/>
              </a:buClr>
              <a:buSzPts val="16000"/>
              <a:buFont typeface="Arial"/>
              <a:buNone/>
              <a:defRPr sz="16000">
                <a:solidFill>
                  <a:schemeClr val="dk1"/>
                </a:solidFill>
              </a:defRPr>
            </a:lvl8pPr>
            <a:lvl9pPr lvl="8" indent="0" algn="ctr">
              <a:spcBef>
                <a:spcPts val="0"/>
              </a:spcBef>
              <a:spcAft>
                <a:spcPts val="0"/>
              </a:spcAft>
              <a:buClr>
                <a:schemeClr val="dk1"/>
              </a:buClr>
              <a:buSzPts val="16000"/>
              <a:buFont typeface="Arial"/>
              <a:buNone/>
              <a:defRPr sz="16000">
                <a:solidFill>
                  <a:schemeClr val="dk1"/>
                </a:solidFill>
              </a:defRPr>
            </a:lvl9pPr>
          </a:lstStyle>
          <a:p>
            <a:endParaRPr/>
          </a:p>
        </p:txBody>
      </p:sp>
      <p:sp>
        <p:nvSpPr>
          <p:cNvPr id="48" name="Shape 48"/>
          <p:cNvSpPr txBox="1">
            <a:spLocks noGrp="1"/>
          </p:cNvSpPr>
          <p:nvPr>
            <p:ph type="body" idx="1"/>
          </p:nvPr>
        </p:nvSpPr>
        <p:spPr>
          <a:xfrm>
            <a:off x="415600" y="4202966"/>
            <a:ext cx="11360700" cy="1734300"/>
          </a:xfrm>
          <a:prstGeom prst="rect">
            <a:avLst/>
          </a:prstGeom>
          <a:noFill/>
          <a:ln>
            <a:noFill/>
          </a:ln>
        </p:spPr>
        <p:txBody>
          <a:bodyPr spcFirstLastPara="1" wrap="square" lIns="91425" tIns="91425" rIns="91425" bIns="91425" anchor="t" anchorCtr="0"/>
          <a:lstStyle>
            <a:lvl1pPr marL="457200" marR="0" lvl="0" indent="-381000" algn="ctr" rtl="0">
              <a:lnSpc>
                <a:spcPct val="115000"/>
              </a:lnSpc>
              <a:spcBef>
                <a:spcPts val="0"/>
              </a:spcBef>
              <a:spcAft>
                <a:spcPts val="0"/>
              </a:spcAft>
              <a:buClr>
                <a:schemeClr val="dk2"/>
              </a:buClr>
              <a:buSzPts val="2400"/>
              <a:buFont typeface="Arial"/>
              <a:buChar char="●"/>
              <a:defRPr sz="2400" b="0" i="0" u="none" strike="noStrike" cap="none">
                <a:solidFill>
                  <a:schemeClr val="dk2"/>
                </a:solidFill>
                <a:latin typeface="Arial"/>
                <a:ea typeface="Arial"/>
                <a:cs typeface="Arial"/>
                <a:sym typeface="Arial"/>
              </a:defRPr>
            </a:lvl1pPr>
            <a:lvl2pPr marL="914400" marR="0" lvl="1" indent="-349250" algn="ctr"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2pPr>
            <a:lvl3pPr marL="1371600" marR="0" lvl="2" indent="-349250" algn="ctr"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3pPr>
            <a:lvl4pPr marL="1828800" marR="0" lvl="3" indent="-349250" algn="ctr"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4pPr>
            <a:lvl5pPr marL="2286000" marR="0" lvl="4" indent="-349250" algn="ctr"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5pPr>
            <a:lvl6pPr marL="2743200" marR="0" lvl="5" indent="-349250" algn="ctr"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6pPr>
            <a:lvl7pPr marL="3200400" marR="0" lvl="6" indent="-349250" algn="ctr"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7pPr>
            <a:lvl8pPr marL="3657600" marR="0" lvl="7" indent="-349250" algn="ctr"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8pPr>
            <a:lvl9pPr marL="4114800" marR="0" lvl="8" indent="-349250" algn="ctr" rtl="0">
              <a:lnSpc>
                <a:spcPct val="115000"/>
              </a:lnSpc>
              <a:spcBef>
                <a:spcPts val="2100"/>
              </a:spcBef>
              <a:spcAft>
                <a:spcPts val="2100"/>
              </a:spcAft>
              <a:buClr>
                <a:schemeClr val="dk2"/>
              </a:buClr>
              <a:buSzPts val="1900"/>
              <a:buFont typeface="Arial"/>
              <a:buChar char="■"/>
              <a:defRPr sz="1900" b="0" i="0" u="none" strike="noStrike" cap="none">
                <a:solidFill>
                  <a:schemeClr val="dk2"/>
                </a:solidFill>
                <a:latin typeface="Arial"/>
                <a:ea typeface="Arial"/>
                <a:cs typeface="Arial"/>
                <a:sym typeface="Arial"/>
              </a:defRPr>
            </a:lvl9pPr>
          </a:lstStyle>
          <a:p>
            <a:endParaRPr/>
          </a:p>
        </p:txBody>
      </p:sp>
      <p:sp>
        <p:nvSpPr>
          <p:cNvPr id="49" name="Shape 49"/>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Shape 51"/>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Title Slide Option1">
  <p:cSld name="Title Slide Option1">
    <p:bg>
      <p:bgPr>
        <a:solidFill>
          <a:schemeClr val="lt2"/>
        </a:solidFill>
        <a:effectLst/>
      </p:bgPr>
    </p:bg>
    <p:spTree>
      <p:nvGrpSpPr>
        <p:cNvPr id="1" name="Shape 13"/>
        <p:cNvGrpSpPr/>
        <p:nvPr/>
      </p:nvGrpSpPr>
      <p:grpSpPr>
        <a:xfrm>
          <a:off x="0" y="0"/>
          <a:ext cx="0" cy="0"/>
          <a:chOff x="0" y="0"/>
          <a:chExt cx="0" cy="0"/>
        </a:xfrm>
      </p:grpSpPr>
      <p:pic>
        <p:nvPicPr>
          <p:cNvPr id="14" name="Google Shape;14;p2"/>
          <p:cNvPicPr preferRelativeResize="0"/>
          <p:nvPr/>
        </p:nvPicPr>
        <p:blipFill rotWithShape="1">
          <a:blip r:embed="rId2">
            <a:alphaModFix/>
          </a:blip>
          <a:srcRect/>
          <a:stretch/>
        </p:blipFill>
        <p:spPr>
          <a:xfrm>
            <a:off x="613833" y="409958"/>
            <a:ext cx="1147212" cy="810530"/>
          </a:xfrm>
          <a:prstGeom prst="rect">
            <a:avLst/>
          </a:prstGeom>
          <a:noFill/>
          <a:ln>
            <a:noFill/>
          </a:ln>
        </p:spPr>
      </p:pic>
      <p:sp>
        <p:nvSpPr>
          <p:cNvPr id="15" name="Google Shape;15;p2"/>
          <p:cNvSpPr txBox="1">
            <a:spLocks noGrp="1"/>
          </p:cNvSpPr>
          <p:nvPr>
            <p:ph type="ctrTitle"/>
          </p:nvPr>
        </p:nvSpPr>
        <p:spPr>
          <a:xfrm>
            <a:off x="630353" y="1680064"/>
            <a:ext cx="4910667" cy="2244236"/>
          </a:xfrm>
          <a:prstGeom prst="rect">
            <a:avLst/>
          </a:prstGeom>
          <a:noFill/>
          <a:ln>
            <a:noFill/>
          </a:ln>
        </p:spPr>
        <p:txBody>
          <a:bodyPr spcFirstLastPara="1" wrap="square" lIns="91425" tIns="91425" rIns="91425" bIns="91425" anchor="t" anchorCtr="0">
            <a:noAutofit/>
          </a:bodyPr>
          <a:lstStyle>
            <a:lvl1pPr marL="0" marR="0" lvl="0" indent="0" algn="l" rtl="0">
              <a:lnSpc>
                <a:spcPct val="110526"/>
              </a:lnSpc>
              <a:spcBef>
                <a:spcPts val="0"/>
              </a:spcBef>
              <a:spcAft>
                <a:spcPts val="0"/>
              </a:spcAft>
              <a:buClr>
                <a:schemeClr val="lt1"/>
              </a:buClr>
              <a:buSzPts val="1400"/>
              <a:buFont typeface="Times New Roman"/>
              <a:buNone/>
              <a:defRPr sz="3800" b="1" i="0" u="none" strike="noStrike" cap="none">
                <a:solidFill>
                  <a:schemeClr val="lt1"/>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6" name="Google Shape;16;p2"/>
          <p:cNvSpPr txBox="1">
            <a:spLocks noGrp="1"/>
          </p:cNvSpPr>
          <p:nvPr>
            <p:ph type="subTitle" idx="1"/>
          </p:nvPr>
        </p:nvSpPr>
        <p:spPr>
          <a:xfrm>
            <a:off x="630353" y="4057650"/>
            <a:ext cx="4529667" cy="1466850"/>
          </a:xfrm>
          <a:prstGeom prst="rect">
            <a:avLst/>
          </a:prstGeom>
          <a:noFill/>
          <a:ln>
            <a:noFill/>
          </a:ln>
        </p:spPr>
        <p:txBody>
          <a:bodyPr spcFirstLastPara="1" wrap="square" lIns="91425" tIns="91425" rIns="91425" bIns="91425" anchor="t" anchorCtr="0">
            <a:noAutofit/>
          </a:bodyPr>
          <a:lstStyle>
            <a:lvl1pPr marL="0" marR="0" lvl="0" indent="0" algn="l" rtl="0">
              <a:lnSpc>
                <a:spcPct val="133333"/>
              </a:lnSpc>
              <a:spcBef>
                <a:spcPts val="0"/>
              </a:spcBef>
              <a:spcAft>
                <a:spcPts val="0"/>
              </a:spcAft>
              <a:buClr>
                <a:srgbClr val="FFFFFF"/>
              </a:buClr>
              <a:buSzPts val="1400"/>
              <a:buFont typeface="Arial"/>
              <a:buNone/>
              <a:defRPr sz="1800" b="0" i="0" u="none" strike="noStrike" cap="none">
                <a:solidFill>
                  <a:srgbClr val="FFFFFF"/>
                </a:solidFill>
                <a:latin typeface="Arial"/>
                <a:ea typeface="Arial"/>
                <a:cs typeface="Arial"/>
                <a:sym typeface="Arial"/>
              </a:defRPr>
            </a:lvl1pPr>
            <a:lvl2pPr marL="457200" marR="0" lvl="1" indent="0" algn="ctr" rtl="0">
              <a:lnSpc>
                <a:spcPct val="122222"/>
              </a:lnSpc>
              <a:spcBef>
                <a:spcPts val="0"/>
              </a:spcBef>
              <a:spcAft>
                <a:spcPts val="0"/>
              </a:spcAft>
              <a:buClr>
                <a:schemeClr val="lt2"/>
              </a:buClr>
              <a:buSzPts val="1800"/>
              <a:buFont typeface="Arial"/>
              <a:buNone/>
              <a:defRPr sz="1800" b="0" i="0" u="none" strike="noStrike" cap="none">
                <a:solidFill>
                  <a:srgbClr val="888888"/>
                </a:solidFill>
                <a:latin typeface="Arial"/>
                <a:ea typeface="Arial"/>
                <a:cs typeface="Arial"/>
                <a:sym typeface="Arial"/>
              </a:defRPr>
            </a:lvl2pPr>
            <a:lvl3pPr marL="914400" marR="0" lvl="2" indent="0" algn="ctr" rtl="0">
              <a:lnSpc>
                <a:spcPct val="122222"/>
              </a:lnSpc>
              <a:spcBef>
                <a:spcPts val="0"/>
              </a:spcBef>
              <a:spcAft>
                <a:spcPts val="0"/>
              </a:spcAft>
              <a:buClr>
                <a:schemeClr val="accent4"/>
              </a:buClr>
              <a:buSzPts val="1800"/>
              <a:buFont typeface="Arial"/>
              <a:buNone/>
              <a:defRPr sz="1800" b="0" i="0" u="none" strike="noStrike" cap="none">
                <a:solidFill>
                  <a:srgbClr val="888888"/>
                </a:solidFill>
                <a:latin typeface="Arial"/>
                <a:ea typeface="Arial"/>
                <a:cs typeface="Arial"/>
                <a:sym typeface="Arial"/>
              </a:defRPr>
            </a:lvl3pPr>
            <a:lvl4pPr marL="1371600" marR="0" lvl="3" indent="0" algn="ctr" rtl="0">
              <a:lnSpc>
                <a:spcPct val="125000"/>
              </a:lnSpc>
              <a:spcBef>
                <a:spcPts val="0"/>
              </a:spcBef>
              <a:spcAft>
                <a:spcPts val="0"/>
              </a:spcAft>
              <a:buClr>
                <a:schemeClr val="dk1"/>
              </a:buClr>
              <a:buSzPts val="1400"/>
              <a:buFont typeface="Arial"/>
              <a:buNone/>
              <a:defRPr sz="1200" b="0" i="0" u="none" strike="noStrike" cap="none">
                <a:solidFill>
                  <a:srgbClr val="888888"/>
                </a:solidFill>
                <a:latin typeface="Arial"/>
                <a:ea typeface="Arial"/>
                <a:cs typeface="Arial"/>
                <a:sym typeface="Arial"/>
              </a:defRPr>
            </a:lvl4pPr>
            <a:lvl5pPr marL="1828800" marR="0" lvl="4" indent="0" algn="ctr" rtl="0">
              <a:spcBef>
                <a:spcPts val="850"/>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5pPr>
            <a:lvl6pPr marL="2286000" marR="0" lvl="5"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6pPr>
            <a:lvl7pPr marL="2743200" marR="0" lvl="6"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7pPr>
            <a:lvl8pPr marL="3200400" marR="0" lvl="7"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8pPr>
            <a:lvl9pPr marL="3657600" marR="0" lvl="8"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9pPr>
          </a:lstStyle>
          <a:p>
            <a:endParaRPr/>
          </a:p>
        </p:txBody>
      </p:sp>
      <p:sp>
        <p:nvSpPr>
          <p:cNvPr id="17" name="Google Shape;17;p2"/>
          <p:cNvSpPr txBox="1">
            <a:spLocks noGrp="1"/>
          </p:cNvSpPr>
          <p:nvPr>
            <p:ph type="body" idx="2"/>
          </p:nvPr>
        </p:nvSpPr>
        <p:spPr>
          <a:xfrm>
            <a:off x="630353" y="6265863"/>
            <a:ext cx="5283200" cy="28575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rgbClr val="FFFFFF"/>
              </a:buClr>
              <a:buSzPts val="1400"/>
              <a:buFont typeface="Arial"/>
              <a:buNone/>
              <a:defRPr sz="1800" b="0" i="0" u="none" strike="noStrike" cap="none">
                <a:solidFill>
                  <a:srgbClr val="FFFFFF"/>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 name="Google Shape;18;p2"/>
          <p:cNvSpPr>
            <a:spLocks noGrp="1"/>
          </p:cNvSpPr>
          <p:nvPr>
            <p:ph type="pic" idx="3"/>
          </p:nvPr>
        </p:nvSpPr>
        <p:spPr>
          <a:xfrm>
            <a:off x="6108699" y="0"/>
            <a:ext cx="60833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00000"/>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 name="Google Shape;19;p2"/>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20" name="Google Shape;20;p2"/>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21" name="Google Shape;21;p2"/>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7135791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matchingName="Title Slide Option2">
  <p:cSld name="Title Slide Option2">
    <p:bg>
      <p:bgPr>
        <a:solidFill>
          <a:schemeClr val="lt1"/>
        </a:solidFill>
        <a:effectLst/>
      </p:bgPr>
    </p:bg>
    <p:spTree>
      <p:nvGrpSpPr>
        <p:cNvPr id="1" name="Shape 22"/>
        <p:cNvGrpSpPr/>
        <p:nvPr/>
      </p:nvGrpSpPr>
      <p:grpSpPr>
        <a:xfrm>
          <a:off x="0" y="0"/>
          <a:ext cx="0" cy="0"/>
          <a:chOff x="0" y="0"/>
          <a:chExt cx="0" cy="0"/>
        </a:xfrm>
      </p:grpSpPr>
      <p:sp>
        <p:nvSpPr>
          <p:cNvPr id="23" name="Google Shape;23;p3"/>
          <p:cNvSpPr txBox="1">
            <a:spLocks noGrp="1"/>
          </p:cNvSpPr>
          <p:nvPr>
            <p:ph type="ctrTitle"/>
          </p:nvPr>
        </p:nvSpPr>
        <p:spPr>
          <a:xfrm>
            <a:off x="630353" y="1681201"/>
            <a:ext cx="4978400" cy="2063261"/>
          </a:xfrm>
          <a:prstGeom prst="rect">
            <a:avLst/>
          </a:prstGeom>
          <a:noFill/>
          <a:ln>
            <a:noFill/>
          </a:ln>
        </p:spPr>
        <p:txBody>
          <a:bodyPr spcFirstLastPara="1" wrap="square" lIns="91425" tIns="91425" rIns="91425" bIns="91425" anchor="t" anchorCtr="0">
            <a:noAutofit/>
          </a:bodyPr>
          <a:lstStyle>
            <a:lvl1pPr marL="0" marR="0" lvl="0" indent="0" algn="l" rtl="0">
              <a:lnSpc>
                <a:spcPct val="110526"/>
              </a:lnSpc>
              <a:spcBef>
                <a:spcPts val="0"/>
              </a:spcBef>
              <a:spcAft>
                <a:spcPts val="0"/>
              </a:spcAft>
              <a:buClr>
                <a:schemeClr val="lt2"/>
              </a:buClr>
              <a:buSzPts val="1400"/>
              <a:buFont typeface="Times New Roman"/>
              <a:buNone/>
              <a:defRPr sz="3800" b="1" i="0" u="none" strike="noStrike" cap="none">
                <a:solidFill>
                  <a:schemeClr val="lt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4" name="Google Shape;24;p3"/>
          <p:cNvSpPr txBox="1">
            <a:spLocks noGrp="1"/>
          </p:cNvSpPr>
          <p:nvPr>
            <p:ph type="subTitle" idx="1"/>
          </p:nvPr>
        </p:nvSpPr>
        <p:spPr>
          <a:xfrm>
            <a:off x="628654" y="4057201"/>
            <a:ext cx="4592145" cy="1130791"/>
          </a:xfrm>
          <a:prstGeom prst="rect">
            <a:avLst/>
          </a:prstGeom>
          <a:noFill/>
          <a:ln>
            <a:noFill/>
          </a:ln>
        </p:spPr>
        <p:txBody>
          <a:bodyPr spcFirstLastPara="1" wrap="square" lIns="91425" tIns="91425" rIns="91425" bIns="91425" anchor="t" anchorCtr="0">
            <a:noAutofit/>
          </a:bodyPr>
          <a:lstStyle>
            <a:lvl1pPr marL="0" marR="0" lvl="0" indent="0" algn="l" rtl="0">
              <a:lnSpc>
                <a:spcPct val="133333"/>
              </a:lnSpc>
              <a:spcBef>
                <a:spcPts val="0"/>
              </a:spcBef>
              <a:spcAft>
                <a:spcPts val="0"/>
              </a:spcAft>
              <a:buClr>
                <a:schemeClr val="lt2"/>
              </a:buClr>
              <a:buSzPts val="1400"/>
              <a:buFont typeface="Arial"/>
              <a:buNone/>
              <a:defRPr sz="1800" b="0" i="0" u="none" strike="noStrike" cap="none">
                <a:solidFill>
                  <a:schemeClr val="lt2"/>
                </a:solidFill>
                <a:latin typeface="Arial"/>
                <a:ea typeface="Arial"/>
                <a:cs typeface="Arial"/>
                <a:sym typeface="Arial"/>
              </a:defRPr>
            </a:lvl1pPr>
            <a:lvl2pPr marL="457200" marR="0" lvl="1" indent="0" algn="ctr" rtl="0">
              <a:lnSpc>
                <a:spcPct val="122222"/>
              </a:lnSpc>
              <a:spcBef>
                <a:spcPts val="0"/>
              </a:spcBef>
              <a:spcAft>
                <a:spcPts val="0"/>
              </a:spcAft>
              <a:buClr>
                <a:schemeClr val="lt2"/>
              </a:buClr>
              <a:buSzPts val="1800"/>
              <a:buFont typeface="Arial"/>
              <a:buNone/>
              <a:defRPr sz="1800" b="0" i="0" u="none" strike="noStrike" cap="none">
                <a:solidFill>
                  <a:srgbClr val="888888"/>
                </a:solidFill>
                <a:latin typeface="Arial"/>
                <a:ea typeface="Arial"/>
                <a:cs typeface="Arial"/>
                <a:sym typeface="Arial"/>
              </a:defRPr>
            </a:lvl2pPr>
            <a:lvl3pPr marL="914400" marR="0" lvl="2" indent="0" algn="ctr" rtl="0">
              <a:lnSpc>
                <a:spcPct val="122222"/>
              </a:lnSpc>
              <a:spcBef>
                <a:spcPts val="0"/>
              </a:spcBef>
              <a:spcAft>
                <a:spcPts val="0"/>
              </a:spcAft>
              <a:buClr>
                <a:schemeClr val="accent4"/>
              </a:buClr>
              <a:buSzPts val="1800"/>
              <a:buFont typeface="Arial"/>
              <a:buNone/>
              <a:defRPr sz="1800" b="0" i="0" u="none" strike="noStrike" cap="none">
                <a:solidFill>
                  <a:srgbClr val="888888"/>
                </a:solidFill>
                <a:latin typeface="Arial"/>
                <a:ea typeface="Arial"/>
                <a:cs typeface="Arial"/>
                <a:sym typeface="Arial"/>
              </a:defRPr>
            </a:lvl3pPr>
            <a:lvl4pPr marL="1371600" marR="0" lvl="3" indent="0" algn="ctr" rtl="0">
              <a:lnSpc>
                <a:spcPct val="125000"/>
              </a:lnSpc>
              <a:spcBef>
                <a:spcPts val="0"/>
              </a:spcBef>
              <a:spcAft>
                <a:spcPts val="0"/>
              </a:spcAft>
              <a:buClr>
                <a:schemeClr val="dk1"/>
              </a:buClr>
              <a:buSzPts val="1400"/>
              <a:buFont typeface="Arial"/>
              <a:buNone/>
              <a:defRPr sz="1200" b="0" i="0" u="none" strike="noStrike" cap="none">
                <a:solidFill>
                  <a:srgbClr val="888888"/>
                </a:solidFill>
                <a:latin typeface="Arial"/>
                <a:ea typeface="Arial"/>
                <a:cs typeface="Arial"/>
                <a:sym typeface="Arial"/>
              </a:defRPr>
            </a:lvl4pPr>
            <a:lvl5pPr marL="1828800" marR="0" lvl="4" indent="0" algn="ctr" rtl="0">
              <a:spcBef>
                <a:spcPts val="850"/>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5pPr>
            <a:lvl6pPr marL="2286000" marR="0" lvl="5"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6pPr>
            <a:lvl7pPr marL="2743200" marR="0" lvl="6"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7pPr>
            <a:lvl8pPr marL="3200400" marR="0" lvl="7"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8pPr>
            <a:lvl9pPr marL="3657600" marR="0" lvl="8"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9pPr>
          </a:lstStyle>
          <a:p>
            <a:endParaRPr/>
          </a:p>
        </p:txBody>
      </p:sp>
      <p:sp>
        <p:nvSpPr>
          <p:cNvPr id="25" name="Google Shape;25;p3"/>
          <p:cNvSpPr txBox="1">
            <a:spLocks noGrp="1"/>
          </p:cNvSpPr>
          <p:nvPr>
            <p:ph type="body" idx="2"/>
          </p:nvPr>
        </p:nvSpPr>
        <p:spPr>
          <a:xfrm>
            <a:off x="626150" y="6265863"/>
            <a:ext cx="5287404" cy="28575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lt2"/>
              </a:buClr>
              <a:buSzPts val="1400"/>
              <a:buFont typeface="Arial"/>
              <a:buNone/>
              <a:defRPr sz="1800" b="0"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6" name="Google Shape;26;p3"/>
          <p:cNvSpPr>
            <a:spLocks noGrp="1"/>
          </p:cNvSpPr>
          <p:nvPr>
            <p:ph type="pic" idx="3"/>
          </p:nvPr>
        </p:nvSpPr>
        <p:spPr>
          <a:xfrm>
            <a:off x="6108699" y="0"/>
            <a:ext cx="60833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27" name="Google Shape;27;p3"/>
          <p:cNvPicPr preferRelativeResize="0"/>
          <p:nvPr/>
        </p:nvPicPr>
        <p:blipFill rotWithShape="1">
          <a:blip r:embed="rId2">
            <a:alphaModFix/>
          </a:blip>
          <a:srcRect/>
          <a:stretch/>
        </p:blipFill>
        <p:spPr>
          <a:xfrm>
            <a:off x="613833" y="409107"/>
            <a:ext cx="1148400" cy="813600"/>
          </a:xfrm>
          <a:prstGeom prst="rect">
            <a:avLst/>
          </a:prstGeom>
          <a:noFill/>
          <a:ln>
            <a:noFill/>
          </a:ln>
        </p:spPr>
      </p:pic>
      <p:sp>
        <p:nvSpPr>
          <p:cNvPr id="28" name="Google Shape;28;p3"/>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29" name="Google Shape;29;p3"/>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30" name="Google Shape;30;p3"/>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2593790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matchingName="Title Slide Option3">
  <p:cSld name="Title Slide Option3">
    <p:bg>
      <p:bgPr>
        <a:solidFill>
          <a:srgbClr val="595959"/>
        </a:solidFill>
        <a:effectLst/>
      </p:bgPr>
    </p:bg>
    <p:spTree>
      <p:nvGrpSpPr>
        <p:cNvPr id="1" name="Shape 31"/>
        <p:cNvGrpSpPr/>
        <p:nvPr/>
      </p:nvGrpSpPr>
      <p:grpSpPr>
        <a:xfrm>
          <a:off x="0" y="0"/>
          <a:ext cx="0" cy="0"/>
          <a:chOff x="0" y="0"/>
          <a:chExt cx="0" cy="0"/>
        </a:xfrm>
      </p:grpSpPr>
      <p:pic>
        <p:nvPicPr>
          <p:cNvPr id="32" name="Google Shape;32;p4"/>
          <p:cNvPicPr preferRelativeResize="0"/>
          <p:nvPr/>
        </p:nvPicPr>
        <p:blipFill rotWithShape="1">
          <a:blip r:embed="rId2">
            <a:alphaModFix/>
          </a:blip>
          <a:srcRect/>
          <a:stretch/>
        </p:blipFill>
        <p:spPr>
          <a:xfrm>
            <a:off x="613833" y="409958"/>
            <a:ext cx="1147212" cy="810530"/>
          </a:xfrm>
          <a:prstGeom prst="rect">
            <a:avLst/>
          </a:prstGeom>
          <a:noFill/>
          <a:ln>
            <a:noFill/>
          </a:ln>
        </p:spPr>
      </p:pic>
      <p:sp>
        <p:nvSpPr>
          <p:cNvPr id="33" name="Google Shape;33;p4"/>
          <p:cNvSpPr txBox="1">
            <a:spLocks noGrp="1"/>
          </p:cNvSpPr>
          <p:nvPr>
            <p:ph type="ctrTitle"/>
          </p:nvPr>
        </p:nvSpPr>
        <p:spPr>
          <a:xfrm>
            <a:off x="630353" y="1681200"/>
            <a:ext cx="4978400" cy="1977536"/>
          </a:xfrm>
          <a:prstGeom prst="rect">
            <a:avLst/>
          </a:prstGeom>
          <a:noFill/>
          <a:ln>
            <a:noFill/>
          </a:ln>
        </p:spPr>
        <p:txBody>
          <a:bodyPr spcFirstLastPara="1" wrap="square" lIns="91425" tIns="91425" rIns="91425" bIns="91425" anchor="t" anchorCtr="0">
            <a:noAutofit/>
          </a:bodyPr>
          <a:lstStyle>
            <a:lvl1pPr marL="0" marR="0" lvl="0" indent="0" algn="l" rtl="0">
              <a:lnSpc>
                <a:spcPct val="110526"/>
              </a:lnSpc>
              <a:spcBef>
                <a:spcPts val="0"/>
              </a:spcBef>
              <a:spcAft>
                <a:spcPts val="0"/>
              </a:spcAft>
              <a:buClr>
                <a:srgbClr val="FFFFFF"/>
              </a:buClr>
              <a:buSzPts val="1400"/>
              <a:buFont typeface="Times New Roman"/>
              <a:buNone/>
              <a:defRPr sz="3800" b="1" i="0" u="none" strike="noStrike" cap="none">
                <a:solidFill>
                  <a:srgbClr val="FFFFFF"/>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34" name="Google Shape;34;p4"/>
          <p:cNvSpPr txBox="1">
            <a:spLocks noGrp="1"/>
          </p:cNvSpPr>
          <p:nvPr>
            <p:ph type="subTitle" idx="1"/>
          </p:nvPr>
        </p:nvSpPr>
        <p:spPr>
          <a:xfrm>
            <a:off x="628654" y="4057201"/>
            <a:ext cx="4592145" cy="1130791"/>
          </a:xfrm>
          <a:prstGeom prst="rect">
            <a:avLst/>
          </a:prstGeom>
          <a:noFill/>
          <a:ln>
            <a:noFill/>
          </a:ln>
        </p:spPr>
        <p:txBody>
          <a:bodyPr spcFirstLastPara="1" wrap="square" lIns="91425" tIns="91425" rIns="91425" bIns="91425" anchor="t" anchorCtr="0">
            <a:noAutofit/>
          </a:bodyPr>
          <a:lstStyle>
            <a:lvl1pPr marL="0" marR="0" lvl="0" indent="0" algn="l" rtl="0">
              <a:lnSpc>
                <a:spcPct val="133333"/>
              </a:lnSpc>
              <a:spcBef>
                <a:spcPts val="0"/>
              </a:spcBef>
              <a:spcAft>
                <a:spcPts val="0"/>
              </a:spcAft>
              <a:buClr>
                <a:schemeClr val="lt1"/>
              </a:buClr>
              <a:buSzPts val="1400"/>
              <a:buFont typeface="Arial"/>
              <a:buNone/>
              <a:defRPr sz="1800" b="0" i="0" u="none" strike="noStrike" cap="none">
                <a:solidFill>
                  <a:schemeClr val="lt1"/>
                </a:solidFill>
                <a:latin typeface="Arial"/>
                <a:ea typeface="Arial"/>
                <a:cs typeface="Arial"/>
                <a:sym typeface="Arial"/>
              </a:defRPr>
            </a:lvl1pPr>
            <a:lvl2pPr marL="457200" marR="0" lvl="1" indent="0" algn="ctr" rtl="0">
              <a:lnSpc>
                <a:spcPct val="122222"/>
              </a:lnSpc>
              <a:spcBef>
                <a:spcPts val="0"/>
              </a:spcBef>
              <a:spcAft>
                <a:spcPts val="0"/>
              </a:spcAft>
              <a:buClr>
                <a:schemeClr val="lt2"/>
              </a:buClr>
              <a:buSzPts val="1800"/>
              <a:buFont typeface="Arial"/>
              <a:buNone/>
              <a:defRPr sz="1800" b="0" i="0" u="none" strike="noStrike" cap="none">
                <a:solidFill>
                  <a:srgbClr val="888888"/>
                </a:solidFill>
                <a:latin typeface="Arial"/>
                <a:ea typeface="Arial"/>
                <a:cs typeface="Arial"/>
                <a:sym typeface="Arial"/>
              </a:defRPr>
            </a:lvl2pPr>
            <a:lvl3pPr marL="914400" marR="0" lvl="2" indent="0" algn="ctr" rtl="0">
              <a:lnSpc>
                <a:spcPct val="122222"/>
              </a:lnSpc>
              <a:spcBef>
                <a:spcPts val="0"/>
              </a:spcBef>
              <a:spcAft>
                <a:spcPts val="0"/>
              </a:spcAft>
              <a:buClr>
                <a:schemeClr val="accent4"/>
              </a:buClr>
              <a:buSzPts val="1800"/>
              <a:buFont typeface="Arial"/>
              <a:buNone/>
              <a:defRPr sz="1800" b="0" i="0" u="none" strike="noStrike" cap="none">
                <a:solidFill>
                  <a:srgbClr val="888888"/>
                </a:solidFill>
                <a:latin typeface="Arial"/>
                <a:ea typeface="Arial"/>
                <a:cs typeface="Arial"/>
                <a:sym typeface="Arial"/>
              </a:defRPr>
            </a:lvl3pPr>
            <a:lvl4pPr marL="1371600" marR="0" lvl="3" indent="0" algn="ctr" rtl="0">
              <a:lnSpc>
                <a:spcPct val="125000"/>
              </a:lnSpc>
              <a:spcBef>
                <a:spcPts val="0"/>
              </a:spcBef>
              <a:spcAft>
                <a:spcPts val="0"/>
              </a:spcAft>
              <a:buClr>
                <a:schemeClr val="dk1"/>
              </a:buClr>
              <a:buSzPts val="1400"/>
              <a:buFont typeface="Arial"/>
              <a:buNone/>
              <a:defRPr sz="1200" b="0" i="0" u="none" strike="noStrike" cap="none">
                <a:solidFill>
                  <a:srgbClr val="888888"/>
                </a:solidFill>
                <a:latin typeface="Arial"/>
                <a:ea typeface="Arial"/>
                <a:cs typeface="Arial"/>
                <a:sym typeface="Arial"/>
              </a:defRPr>
            </a:lvl4pPr>
            <a:lvl5pPr marL="1828800" marR="0" lvl="4" indent="0" algn="ctr" rtl="0">
              <a:spcBef>
                <a:spcPts val="850"/>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5pPr>
            <a:lvl6pPr marL="2286000" marR="0" lvl="5"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6pPr>
            <a:lvl7pPr marL="2743200" marR="0" lvl="6"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7pPr>
            <a:lvl8pPr marL="3200400" marR="0" lvl="7"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8pPr>
            <a:lvl9pPr marL="3657600" marR="0" lvl="8"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9pPr>
          </a:lstStyle>
          <a:p>
            <a:endParaRPr/>
          </a:p>
        </p:txBody>
      </p:sp>
      <p:sp>
        <p:nvSpPr>
          <p:cNvPr id="35" name="Google Shape;35;p4"/>
          <p:cNvSpPr txBox="1">
            <a:spLocks noGrp="1"/>
          </p:cNvSpPr>
          <p:nvPr>
            <p:ph type="body" idx="2"/>
          </p:nvPr>
        </p:nvSpPr>
        <p:spPr>
          <a:xfrm>
            <a:off x="626150" y="6265863"/>
            <a:ext cx="5287404" cy="28575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lt1"/>
              </a:buClr>
              <a:buSzPts val="1400"/>
              <a:buFont typeface="Arial"/>
              <a:buNone/>
              <a:defRPr sz="1800" b="0" i="0" u="none" strike="noStrike" cap="none">
                <a:solidFill>
                  <a:schemeClr val="lt1"/>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6" name="Google Shape;36;p4"/>
          <p:cNvSpPr>
            <a:spLocks noGrp="1"/>
          </p:cNvSpPr>
          <p:nvPr>
            <p:ph type="pic" idx="3"/>
          </p:nvPr>
        </p:nvSpPr>
        <p:spPr>
          <a:xfrm>
            <a:off x="6108701" y="0"/>
            <a:ext cx="6083299"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7" name="Google Shape;37;p4"/>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38" name="Google Shape;38;p4"/>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39" name="Google Shape;39;p4"/>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6167359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able of Contents">
  <p:cSld name="Table of Contents">
    <p:bg>
      <p:bgPr>
        <a:solidFill>
          <a:srgbClr val="FFFFFF"/>
        </a:solidFill>
        <a:effectLst/>
      </p:bgPr>
    </p:bg>
    <p:spTree>
      <p:nvGrpSpPr>
        <p:cNvPr id="1" name="Shape 40"/>
        <p:cNvGrpSpPr/>
        <p:nvPr/>
      </p:nvGrpSpPr>
      <p:grpSpPr>
        <a:xfrm>
          <a:off x="0" y="0"/>
          <a:ext cx="0" cy="0"/>
          <a:chOff x="0" y="0"/>
          <a:chExt cx="0" cy="0"/>
        </a:xfrm>
      </p:grpSpPr>
      <p:sp>
        <p:nvSpPr>
          <p:cNvPr id="41" name="Google Shape;41;p5"/>
          <p:cNvSpPr txBox="1">
            <a:spLocks noGrp="1"/>
          </p:cNvSpPr>
          <p:nvPr>
            <p:ph type="title"/>
          </p:nvPr>
        </p:nvSpPr>
        <p:spPr>
          <a:xfrm>
            <a:off x="5981100" y="1332225"/>
            <a:ext cx="5587014" cy="393450"/>
          </a:xfrm>
          <a:prstGeom prst="rect">
            <a:avLst/>
          </a:prstGeom>
          <a:noFill/>
          <a:ln>
            <a:noFill/>
          </a:ln>
        </p:spPr>
        <p:txBody>
          <a:bodyPr spcFirstLastPara="1" wrap="square" lIns="91425" tIns="91425" rIns="91425" bIns="91425" anchor="b" anchorCtr="0">
            <a:noAutofit/>
          </a:bodyPr>
          <a:lstStyle>
            <a:lvl1pPr marL="0" marR="0" lvl="0" indent="0" algn="l" rtl="0">
              <a:lnSpc>
                <a:spcPct val="107692"/>
              </a:lnSpc>
              <a:spcBef>
                <a:spcPts val="0"/>
              </a:spcBef>
              <a:spcAft>
                <a:spcPts val="0"/>
              </a:spcAft>
              <a:buClr>
                <a:schemeClr val="dk2"/>
              </a:buClr>
              <a:buSzPts val="1400"/>
              <a:buFont typeface="Times New Roman"/>
              <a:buNone/>
              <a:defRPr sz="2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42" name="Google Shape;42;p5"/>
          <p:cNvSpPr txBox="1">
            <a:spLocks noGrp="1"/>
          </p:cNvSpPr>
          <p:nvPr>
            <p:ph type="body" idx="1"/>
          </p:nvPr>
        </p:nvSpPr>
        <p:spPr>
          <a:xfrm>
            <a:off x="5977055" y="2000250"/>
            <a:ext cx="5591058" cy="3113088"/>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6666"/>
              </a:lnSpc>
              <a:spcBef>
                <a:spcPts val="0"/>
              </a:spcBef>
              <a:spcAft>
                <a:spcPts val="0"/>
              </a:spcAft>
              <a:buClr>
                <a:schemeClr val="lt2"/>
              </a:buClr>
              <a:buSzPts val="1400"/>
              <a:buFont typeface="Arial"/>
              <a:buNone/>
              <a:defRPr sz="1800" b="0" i="0" u="none" strike="noStrike" cap="none">
                <a:solidFill>
                  <a:schemeClr val="lt2"/>
                </a:solidFill>
                <a:latin typeface="Arial"/>
                <a:ea typeface="Arial"/>
                <a:cs typeface="Arial"/>
                <a:sym typeface="Arial"/>
              </a:defRPr>
            </a:lvl1pPr>
            <a:lvl2pPr marL="914400" marR="0" lvl="1" indent="-330200" algn="l" rtl="0">
              <a:lnSpc>
                <a:spcPct val="112500"/>
              </a:lnSpc>
              <a:spcBef>
                <a:spcPts val="600"/>
              </a:spcBef>
              <a:spcAft>
                <a:spcPts val="0"/>
              </a:spcAft>
              <a:buClr>
                <a:schemeClr val="lt2"/>
              </a:buClr>
              <a:buSzPts val="1600"/>
              <a:buFont typeface="Arial"/>
              <a:buChar char="•"/>
              <a:defRPr sz="1600" b="0" i="0" u="none" strike="noStrike" cap="none">
                <a:solidFill>
                  <a:schemeClr val="dk2"/>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3" name="Google Shape;43;p5"/>
          <p:cNvSpPr>
            <a:spLocks noGrp="1"/>
          </p:cNvSpPr>
          <p:nvPr>
            <p:ph type="pic" idx="2"/>
          </p:nvPr>
        </p:nvSpPr>
        <p:spPr>
          <a:xfrm>
            <a:off x="1" y="0"/>
            <a:ext cx="5168899"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4" name="Google Shape;44;p5"/>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45" name="Google Shape;45;p5"/>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9299197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matchingName="Introduction">
  <p:cSld name="Introduction">
    <p:bg>
      <p:bgPr>
        <a:solidFill>
          <a:schemeClr val="lt2"/>
        </a:solidFill>
        <a:effectLst/>
      </p:bgPr>
    </p:bg>
    <p:spTree>
      <p:nvGrpSpPr>
        <p:cNvPr id="1" name="Shape 46"/>
        <p:cNvGrpSpPr/>
        <p:nvPr/>
      </p:nvGrpSpPr>
      <p:grpSpPr>
        <a:xfrm>
          <a:off x="0" y="0"/>
          <a:ext cx="0" cy="0"/>
          <a:chOff x="0" y="0"/>
          <a:chExt cx="0" cy="0"/>
        </a:xfrm>
      </p:grpSpPr>
      <p:sp>
        <p:nvSpPr>
          <p:cNvPr id="47" name="Google Shape;47;p6"/>
          <p:cNvSpPr txBox="1">
            <a:spLocks noGrp="1"/>
          </p:cNvSpPr>
          <p:nvPr>
            <p:ph type="title"/>
          </p:nvPr>
        </p:nvSpPr>
        <p:spPr>
          <a:xfrm>
            <a:off x="630793" y="418050"/>
            <a:ext cx="4783668"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rgbClr val="FFFFFF"/>
              </a:buClr>
              <a:buSzPts val="1400"/>
              <a:buFont typeface="Times New Roman"/>
              <a:buNone/>
              <a:defRPr sz="3600" b="1" i="0" u="none" strike="noStrike" cap="none">
                <a:solidFill>
                  <a:srgbClr val="FFFFFF"/>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48" name="Google Shape;48;p6"/>
          <p:cNvSpPr txBox="1">
            <a:spLocks noGrp="1"/>
          </p:cNvSpPr>
          <p:nvPr>
            <p:ph type="body" idx="1"/>
          </p:nvPr>
        </p:nvSpPr>
        <p:spPr>
          <a:xfrm>
            <a:off x="625090" y="2085975"/>
            <a:ext cx="4711701"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1111"/>
              </a:lnSpc>
              <a:spcBef>
                <a:spcPts val="0"/>
              </a:spcBef>
              <a:spcAft>
                <a:spcPts val="0"/>
              </a:spcAft>
              <a:buClr>
                <a:schemeClr val="dk1"/>
              </a:buClr>
              <a:buSzPts val="1400"/>
              <a:buFont typeface="Arial"/>
              <a:buNone/>
              <a:defRPr sz="1800" b="0" i="0" u="none" strike="noStrike" cap="none">
                <a:solidFill>
                  <a:srgbClr val="FFFFFF"/>
                </a:solidFill>
                <a:latin typeface="Arial"/>
                <a:ea typeface="Arial"/>
                <a:cs typeface="Arial"/>
                <a:sym typeface="Arial"/>
              </a:defRPr>
            </a:lvl1pPr>
            <a:lvl2pPr marL="914400" marR="0" lvl="1" indent="-304800" algn="l" rtl="0">
              <a:lnSpc>
                <a:spcPct val="133333"/>
              </a:lnSpc>
              <a:spcBef>
                <a:spcPts val="1701"/>
              </a:spcBef>
              <a:spcAft>
                <a:spcPts val="0"/>
              </a:spcAft>
              <a:buClr>
                <a:schemeClr val="lt2"/>
              </a:buClr>
              <a:buSzPts val="1200"/>
              <a:buFont typeface="Arial"/>
              <a:buChar char="•"/>
              <a:defRPr sz="1200" b="0" i="1" u="none" strike="noStrike" cap="none">
                <a:solidFill>
                  <a:schemeClr val="lt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 name="Google Shape;49;p6"/>
          <p:cNvSpPr>
            <a:spLocks noGrp="1"/>
          </p:cNvSpPr>
          <p:nvPr>
            <p:ph type="pic" idx="2"/>
          </p:nvPr>
        </p:nvSpPr>
        <p:spPr>
          <a:xfrm>
            <a:off x="6108701" y="0"/>
            <a:ext cx="60833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50" name="Google Shape;50;p6"/>
          <p:cNvPicPr preferRelativeResize="0"/>
          <p:nvPr/>
        </p:nvPicPr>
        <p:blipFill rotWithShape="1">
          <a:blip r:embed="rId2">
            <a:alphaModFix/>
          </a:blip>
          <a:srcRect/>
          <a:stretch/>
        </p:blipFill>
        <p:spPr>
          <a:xfrm>
            <a:off x="623888" y="6375599"/>
            <a:ext cx="927787" cy="281275"/>
          </a:xfrm>
          <a:prstGeom prst="rect">
            <a:avLst/>
          </a:prstGeom>
          <a:noFill/>
          <a:ln>
            <a:noFill/>
          </a:ln>
        </p:spPr>
      </p:pic>
      <p:sp>
        <p:nvSpPr>
          <p:cNvPr id="51" name="Google Shape;51;p6"/>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52" name="Google Shape;52;p6"/>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53" name="Google Shape;53;p6"/>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3727649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matchingName="Divider Option 1">
  <p:cSld name="Divider Option 1">
    <p:bg>
      <p:bgPr>
        <a:blipFill rotWithShape="1">
          <a:blip r:embed="rId2">
            <a:alphaModFix/>
          </a:blip>
          <a:stretch>
            <a:fillRect l="-16997" r="-16998"/>
          </a:stretch>
        </a:blipFill>
        <a:effectLst/>
      </p:bgPr>
    </p:bg>
    <p:spTree>
      <p:nvGrpSpPr>
        <p:cNvPr id="1" name="Shape 54"/>
        <p:cNvGrpSpPr/>
        <p:nvPr/>
      </p:nvGrpSpPr>
      <p:grpSpPr>
        <a:xfrm>
          <a:off x="0" y="0"/>
          <a:ext cx="0" cy="0"/>
          <a:chOff x="0" y="0"/>
          <a:chExt cx="0" cy="0"/>
        </a:xfrm>
      </p:grpSpPr>
      <p:sp>
        <p:nvSpPr>
          <p:cNvPr id="55" name="Google Shape;55;p7"/>
          <p:cNvSpPr/>
          <p:nvPr/>
        </p:nvSpPr>
        <p:spPr>
          <a:xfrm>
            <a:off x="3492800" y="784570"/>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56" name="Google Shape;56;p7"/>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17690882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matchingName="Divider Option 2">
  <p:cSld name="Divider Option 2">
    <p:bg>
      <p:bgPr>
        <a:blipFill rotWithShape="1">
          <a:blip r:embed="rId2">
            <a:alphaModFix/>
          </a:blip>
          <a:stretch>
            <a:fillRect l="-30997" r="-30995"/>
          </a:stretch>
        </a:blipFill>
        <a:effectLst/>
      </p:bgPr>
    </p:bg>
    <p:spTree>
      <p:nvGrpSpPr>
        <p:cNvPr id="1" name="Shape 57"/>
        <p:cNvGrpSpPr/>
        <p:nvPr/>
      </p:nvGrpSpPr>
      <p:grpSpPr>
        <a:xfrm>
          <a:off x="0" y="0"/>
          <a:ext cx="0" cy="0"/>
          <a:chOff x="0" y="0"/>
          <a:chExt cx="0" cy="0"/>
        </a:xfrm>
      </p:grpSpPr>
      <p:sp>
        <p:nvSpPr>
          <p:cNvPr id="58" name="Google Shape;58;p8"/>
          <p:cNvSpPr/>
          <p:nvPr/>
        </p:nvSpPr>
        <p:spPr>
          <a:xfrm>
            <a:off x="3492800" y="784570"/>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59" name="Google Shape;59;p8"/>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13085399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matchingName="Divider Option 3">
  <p:cSld name="Divider Option 3">
    <p:bg>
      <p:bgPr>
        <a:blipFill rotWithShape="1">
          <a:blip r:embed="rId2">
            <a:alphaModFix/>
          </a:blip>
          <a:stretch>
            <a:fillRect l="-37997" r="-37997"/>
          </a:stretch>
        </a:blipFill>
        <a:effectLst/>
      </p:bgPr>
    </p:bg>
    <p:spTree>
      <p:nvGrpSpPr>
        <p:cNvPr id="1" name="Shape 60"/>
        <p:cNvGrpSpPr/>
        <p:nvPr/>
      </p:nvGrpSpPr>
      <p:grpSpPr>
        <a:xfrm>
          <a:off x="0" y="0"/>
          <a:ext cx="0" cy="0"/>
          <a:chOff x="0" y="0"/>
          <a:chExt cx="0" cy="0"/>
        </a:xfrm>
      </p:grpSpPr>
      <p:sp>
        <p:nvSpPr>
          <p:cNvPr id="61" name="Google Shape;61;p9"/>
          <p:cNvSpPr/>
          <p:nvPr/>
        </p:nvSpPr>
        <p:spPr>
          <a:xfrm>
            <a:off x="3491400" y="784495"/>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62" name="Google Shape;62;p9"/>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33078149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
        <p:cNvGrpSpPr/>
        <p:nvPr/>
      </p:nvGrpSpPr>
      <p:grpSpPr>
        <a:xfrm>
          <a:off x="0" y="0"/>
          <a:ext cx="0" cy="0"/>
          <a:chOff x="0" y="0"/>
          <a:chExt cx="0" cy="0"/>
        </a:xfrm>
      </p:grpSpPr>
      <p:sp>
        <p:nvSpPr>
          <p:cNvPr id="16" name="Shape 16"/>
          <p:cNvSpPr txBox="1">
            <a:spLocks noGrp="1"/>
          </p:cNvSpPr>
          <p:nvPr>
            <p:ph type="title"/>
          </p:nvPr>
        </p:nvSpPr>
        <p:spPr>
          <a:xfrm>
            <a:off x="415600" y="2867800"/>
            <a:ext cx="11360700" cy="1122300"/>
          </a:xfrm>
          <a:prstGeom prst="rect">
            <a:avLst/>
          </a:prstGeom>
          <a:noFill/>
          <a:ln>
            <a:noFill/>
          </a:ln>
        </p:spPr>
        <p:txBody>
          <a:bodyPr spcFirstLastPara="1" wrap="square" lIns="91425" tIns="91425" rIns="91425" bIns="91425" anchor="ctr" anchorCtr="0"/>
          <a:lstStyle>
            <a:lvl1pPr marL="0" marR="0" lvl="0" indent="0" algn="ctr"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1pPr>
            <a:lvl2pPr lvl="1" indent="0" algn="ctr">
              <a:spcBef>
                <a:spcPts val="0"/>
              </a:spcBef>
              <a:spcAft>
                <a:spcPts val="0"/>
              </a:spcAft>
              <a:buClr>
                <a:schemeClr val="dk1"/>
              </a:buClr>
              <a:buSzPts val="4800"/>
              <a:buFont typeface="Arial"/>
              <a:buNone/>
              <a:defRPr sz="4800">
                <a:solidFill>
                  <a:schemeClr val="dk1"/>
                </a:solidFill>
              </a:defRPr>
            </a:lvl2pPr>
            <a:lvl3pPr lvl="2" indent="0" algn="ctr">
              <a:spcBef>
                <a:spcPts val="0"/>
              </a:spcBef>
              <a:spcAft>
                <a:spcPts val="0"/>
              </a:spcAft>
              <a:buClr>
                <a:schemeClr val="dk1"/>
              </a:buClr>
              <a:buSzPts val="4800"/>
              <a:buFont typeface="Arial"/>
              <a:buNone/>
              <a:defRPr sz="4800">
                <a:solidFill>
                  <a:schemeClr val="dk1"/>
                </a:solidFill>
              </a:defRPr>
            </a:lvl3pPr>
            <a:lvl4pPr lvl="3" indent="0" algn="ctr">
              <a:spcBef>
                <a:spcPts val="0"/>
              </a:spcBef>
              <a:spcAft>
                <a:spcPts val="0"/>
              </a:spcAft>
              <a:buClr>
                <a:schemeClr val="dk1"/>
              </a:buClr>
              <a:buSzPts val="4800"/>
              <a:buFont typeface="Arial"/>
              <a:buNone/>
              <a:defRPr sz="4800">
                <a:solidFill>
                  <a:schemeClr val="dk1"/>
                </a:solidFill>
              </a:defRPr>
            </a:lvl4pPr>
            <a:lvl5pPr lvl="4" indent="0" algn="ctr">
              <a:spcBef>
                <a:spcPts val="0"/>
              </a:spcBef>
              <a:spcAft>
                <a:spcPts val="0"/>
              </a:spcAft>
              <a:buClr>
                <a:schemeClr val="dk1"/>
              </a:buClr>
              <a:buSzPts val="4800"/>
              <a:buFont typeface="Arial"/>
              <a:buNone/>
              <a:defRPr sz="4800">
                <a:solidFill>
                  <a:schemeClr val="dk1"/>
                </a:solidFill>
              </a:defRPr>
            </a:lvl5pPr>
            <a:lvl6pPr lvl="5" indent="0" algn="ctr">
              <a:spcBef>
                <a:spcPts val="0"/>
              </a:spcBef>
              <a:spcAft>
                <a:spcPts val="0"/>
              </a:spcAft>
              <a:buClr>
                <a:schemeClr val="dk1"/>
              </a:buClr>
              <a:buSzPts val="4800"/>
              <a:buFont typeface="Arial"/>
              <a:buNone/>
              <a:defRPr sz="4800">
                <a:solidFill>
                  <a:schemeClr val="dk1"/>
                </a:solidFill>
              </a:defRPr>
            </a:lvl6pPr>
            <a:lvl7pPr lvl="6" indent="0" algn="ctr">
              <a:spcBef>
                <a:spcPts val="0"/>
              </a:spcBef>
              <a:spcAft>
                <a:spcPts val="0"/>
              </a:spcAft>
              <a:buClr>
                <a:schemeClr val="dk1"/>
              </a:buClr>
              <a:buSzPts val="4800"/>
              <a:buFont typeface="Arial"/>
              <a:buNone/>
              <a:defRPr sz="4800">
                <a:solidFill>
                  <a:schemeClr val="dk1"/>
                </a:solidFill>
              </a:defRPr>
            </a:lvl7pPr>
            <a:lvl8pPr lvl="7" indent="0" algn="ctr">
              <a:spcBef>
                <a:spcPts val="0"/>
              </a:spcBef>
              <a:spcAft>
                <a:spcPts val="0"/>
              </a:spcAft>
              <a:buClr>
                <a:schemeClr val="dk1"/>
              </a:buClr>
              <a:buSzPts val="4800"/>
              <a:buFont typeface="Arial"/>
              <a:buNone/>
              <a:defRPr sz="4800">
                <a:solidFill>
                  <a:schemeClr val="dk1"/>
                </a:solidFill>
              </a:defRPr>
            </a:lvl8pPr>
            <a:lvl9pPr lvl="8" indent="0" algn="ctr">
              <a:spcBef>
                <a:spcPts val="0"/>
              </a:spcBef>
              <a:spcAft>
                <a:spcPts val="0"/>
              </a:spcAft>
              <a:buClr>
                <a:schemeClr val="dk1"/>
              </a:buClr>
              <a:buSzPts val="4800"/>
              <a:buFont typeface="Arial"/>
              <a:buNone/>
              <a:defRPr sz="4800">
                <a:solidFill>
                  <a:schemeClr val="dk1"/>
                </a:solidFill>
              </a:defRPr>
            </a:lvl9pPr>
          </a:lstStyle>
          <a:p>
            <a:endParaRPr/>
          </a:p>
        </p:txBody>
      </p:sp>
      <p:sp>
        <p:nvSpPr>
          <p:cNvPr id="17" name="Shape 17"/>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matchingName="Divider Option 4">
  <p:cSld name="Divider Option 4">
    <p:bg>
      <p:bgPr>
        <a:blipFill rotWithShape="1">
          <a:blip r:embed="rId2">
            <a:alphaModFix/>
          </a:blip>
          <a:stretch>
            <a:fillRect l="-27998" r="-27998"/>
          </a:stretch>
        </a:blipFill>
        <a:effectLst/>
      </p:bgPr>
    </p:bg>
    <p:spTree>
      <p:nvGrpSpPr>
        <p:cNvPr id="1" name="Shape 63"/>
        <p:cNvGrpSpPr/>
        <p:nvPr/>
      </p:nvGrpSpPr>
      <p:grpSpPr>
        <a:xfrm>
          <a:off x="0" y="0"/>
          <a:ext cx="0" cy="0"/>
          <a:chOff x="0" y="0"/>
          <a:chExt cx="0" cy="0"/>
        </a:xfrm>
      </p:grpSpPr>
      <p:sp>
        <p:nvSpPr>
          <p:cNvPr id="64" name="Google Shape;64;p10"/>
          <p:cNvSpPr/>
          <p:nvPr/>
        </p:nvSpPr>
        <p:spPr>
          <a:xfrm>
            <a:off x="3492800" y="784570"/>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65" name="Google Shape;65;p10"/>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31891848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matchingName="Divider Option 5">
  <p:cSld name="Divider Option 5">
    <p:bg>
      <p:bgPr>
        <a:blipFill rotWithShape="1">
          <a:blip r:embed="rId2">
            <a:alphaModFix/>
          </a:blip>
          <a:stretch>
            <a:fillRect l="-11999" r="-11997"/>
          </a:stretch>
        </a:blipFill>
        <a:effectLst/>
      </p:bgPr>
    </p:bg>
    <p:spTree>
      <p:nvGrpSpPr>
        <p:cNvPr id="1" name="Shape 66"/>
        <p:cNvGrpSpPr/>
        <p:nvPr/>
      </p:nvGrpSpPr>
      <p:grpSpPr>
        <a:xfrm>
          <a:off x="0" y="0"/>
          <a:ext cx="0" cy="0"/>
          <a:chOff x="0" y="0"/>
          <a:chExt cx="0" cy="0"/>
        </a:xfrm>
      </p:grpSpPr>
      <p:sp>
        <p:nvSpPr>
          <p:cNvPr id="67" name="Google Shape;67;p11"/>
          <p:cNvSpPr/>
          <p:nvPr/>
        </p:nvSpPr>
        <p:spPr>
          <a:xfrm>
            <a:off x="3492800" y="784570"/>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68" name="Google Shape;68;p11"/>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42591727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matchingName="Divider Option 6">
  <p:cSld name="Divider Option 6">
    <p:bg>
      <p:bgPr>
        <a:blipFill rotWithShape="1">
          <a:blip r:embed="rId2">
            <a:alphaModFix/>
          </a:blip>
          <a:stretch>
            <a:fillRect l="-10999" r="-10999"/>
          </a:stretch>
        </a:blipFill>
        <a:effectLst/>
      </p:bgPr>
    </p:bg>
    <p:spTree>
      <p:nvGrpSpPr>
        <p:cNvPr id="1" name="Shape 69"/>
        <p:cNvGrpSpPr/>
        <p:nvPr/>
      </p:nvGrpSpPr>
      <p:grpSpPr>
        <a:xfrm>
          <a:off x="0" y="0"/>
          <a:ext cx="0" cy="0"/>
          <a:chOff x="0" y="0"/>
          <a:chExt cx="0" cy="0"/>
        </a:xfrm>
      </p:grpSpPr>
      <p:sp>
        <p:nvSpPr>
          <p:cNvPr id="70" name="Google Shape;70;p12"/>
          <p:cNvSpPr/>
          <p:nvPr/>
        </p:nvSpPr>
        <p:spPr>
          <a:xfrm>
            <a:off x="3492800" y="784570"/>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71" name="Google Shape;71;p12"/>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159659444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matchingName="Statement and Image  Option1">
  <p:cSld name="Statement and Image  Option1">
    <p:bg>
      <p:bgPr>
        <a:solidFill>
          <a:schemeClr val="lt1"/>
        </a:solidFill>
        <a:effectLst/>
      </p:bgPr>
    </p:bg>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630793" y="418050"/>
            <a:ext cx="4908217"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74" name="Google Shape;74;p13"/>
          <p:cNvSpPr txBox="1">
            <a:spLocks noGrp="1"/>
          </p:cNvSpPr>
          <p:nvPr>
            <p:ph type="body" idx="1"/>
          </p:nvPr>
        </p:nvSpPr>
        <p:spPr>
          <a:xfrm>
            <a:off x="630792" y="1695450"/>
            <a:ext cx="4908217"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5" name="Google Shape;75;p13"/>
          <p:cNvSpPr>
            <a:spLocks noGrp="1"/>
          </p:cNvSpPr>
          <p:nvPr>
            <p:ph type="pic" idx="2"/>
          </p:nvPr>
        </p:nvSpPr>
        <p:spPr>
          <a:xfrm>
            <a:off x="6108701" y="0"/>
            <a:ext cx="60833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76" name="Google Shape;76;p13"/>
          <p:cNvPicPr preferRelativeResize="0"/>
          <p:nvPr/>
        </p:nvPicPr>
        <p:blipFill rotWithShape="1">
          <a:blip r:embed="rId2">
            <a:alphaModFix/>
          </a:blip>
          <a:srcRect/>
          <a:stretch/>
        </p:blipFill>
        <p:spPr>
          <a:xfrm>
            <a:off x="623888" y="6376789"/>
            <a:ext cx="926438" cy="282488"/>
          </a:xfrm>
          <a:prstGeom prst="rect">
            <a:avLst/>
          </a:prstGeom>
          <a:noFill/>
          <a:ln>
            <a:noFill/>
          </a:ln>
        </p:spPr>
      </p:pic>
      <p:sp>
        <p:nvSpPr>
          <p:cNvPr id="77" name="Google Shape;77;p13"/>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78" name="Google Shape;78;p13"/>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79" name="Google Shape;79;p13"/>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406724589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matchingName="Statement and Image Option2">
  <p:cSld name="Statement and Image Option2">
    <p:bg>
      <p:bgPr>
        <a:solidFill>
          <a:schemeClr val="lt1"/>
        </a:solidFill>
        <a:effectLst/>
      </p:bgPr>
    </p:bg>
    <p:spTree>
      <p:nvGrpSpPr>
        <p:cNvPr id="1" name="Shape 80"/>
        <p:cNvGrpSpPr/>
        <p:nvPr/>
      </p:nvGrpSpPr>
      <p:grpSpPr>
        <a:xfrm>
          <a:off x="0" y="0"/>
          <a:ext cx="0" cy="0"/>
          <a:chOff x="0" y="0"/>
          <a:chExt cx="0" cy="0"/>
        </a:xfrm>
      </p:grpSpPr>
      <p:sp>
        <p:nvSpPr>
          <p:cNvPr id="81" name="Google Shape;81;p14"/>
          <p:cNvSpPr txBox="1">
            <a:spLocks noGrp="1"/>
          </p:cNvSpPr>
          <p:nvPr>
            <p:ph type="title"/>
          </p:nvPr>
        </p:nvSpPr>
        <p:spPr>
          <a:xfrm>
            <a:off x="630792" y="418050"/>
            <a:ext cx="5960200"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82" name="Google Shape;82;p14"/>
          <p:cNvSpPr txBox="1">
            <a:spLocks noGrp="1"/>
          </p:cNvSpPr>
          <p:nvPr>
            <p:ph type="body" idx="1"/>
          </p:nvPr>
        </p:nvSpPr>
        <p:spPr>
          <a:xfrm>
            <a:off x="630792" y="1695450"/>
            <a:ext cx="6015565"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83" name="Google Shape;83;p14"/>
          <p:cNvSpPr>
            <a:spLocks noGrp="1"/>
          </p:cNvSpPr>
          <p:nvPr>
            <p:ph type="pic" idx="2"/>
          </p:nvPr>
        </p:nvSpPr>
        <p:spPr>
          <a:xfrm>
            <a:off x="7835901" y="0"/>
            <a:ext cx="43561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84" name="Google Shape;84;p14"/>
          <p:cNvPicPr preferRelativeResize="0"/>
          <p:nvPr/>
        </p:nvPicPr>
        <p:blipFill rotWithShape="1">
          <a:blip r:embed="rId2">
            <a:alphaModFix/>
          </a:blip>
          <a:srcRect/>
          <a:stretch/>
        </p:blipFill>
        <p:spPr>
          <a:xfrm>
            <a:off x="622609" y="6376789"/>
            <a:ext cx="926438" cy="282488"/>
          </a:xfrm>
          <a:prstGeom prst="rect">
            <a:avLst/>
          </a:prstGeom>
          <a:noFill/>
          <a:ln>
            <a:noFill/>
          </a:ln>
        </p:spPr>
      </p:pic>
      <p:sp>
        <p:nvSpPr>
          <p:cNvPr id="85" name="Google Shape;85;p14"/>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86" name="Google Shape;86;p14"/>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87" name="Google Shape;87;p14"/>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30521782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matchingName="Statement and Image Option3">
  <p:cSld name="Statement and Image Option3">
    <p:bg>
      <p:bgPr>
        <a:solidFill>
          <a:srgbClr val="FFFFFF"/>
        </a:solidFill>
        <a:effectLst/>
      </p:bgPr>
    </p:bg>
    <p:spTree>
      <p:nvGrpSpPr>
        <p:cNvPr id="1" name="Shape 88"/>
        <p:cNvGrpSpPr/>
        <p:nvPr/>
      </p:nvGrpSpPr>
      <p:grpSpPr>
        <a:xfrm>
          <a:off x="0" y="0"/>
          <a:ext cx="0" cy="0"/>
          <a:chOff x="0" y="0"/>
          <a:chExt cx="0" cy="0"/>
        </a:xfrm>
      </p:grpSpPr>
      <p:sp>
        <p:nvSpPr>
          <p:cNvPr id="89" name="Google Shape;89;p15"/>
          <p:cNvSpPr txBox="1">
            <a:spLocks noGrp="1"/>
          </p:cNvSpPr>
          <p:nvPr>
            <p:ph type="title"/>
          </p:nvPr>
        </p:nvSpPr>
        <p:spPr>
          <a:xfrm>
            <a:off x="630792" y="418050"/>
            <a:ext cx="4908217"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90" name="Google Shape;90;p15"/>
          <p:cNvSpPr txBox="1">
            <a:spLocks noGrp="1"/>
          </p:cNvSpPr>
          <p:nvPr>
            <p:ph type="body" idx="1"/>
          </p:nvPr>
        </p:nvSpPr>
        <p:spPr>
          <a:xfrm>
            <a:off x="630792" y="1695450"/>
            <a:ext cx="4908217"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91" name="Google Shape;91;p15"/>
          <p:cNvSpPr>
            <a:spLocks noGrp="1"/>
          </p:cNvSpPr>
          <p:nvPr>
            <p:ph type="pic" idx="2"/>
          </p:nvPr>
        </p:nvSpPr>
        <p:spPr>
          <a:xfrm>
            <a:off x="6108701" y="0"/>
            <a:ext cx="60833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92" name="Google Shape;92;p15"/>
          <p:cNvSpPr txBox="1">
            <a:spLocks noGrp="1"/>
          </p:cNvSpPr>
          <p:nvPr>
            <p:ph type="body" idx="3"/>
          </p:nvPr>
        </p:nvSpPr>
        <p:spPr>
          <a:xfrm>
            <a:off x="634692" y="5838825"/>
            <a:ext cx="4904317" cy="4572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8181"/>
              </a:lnSpc>
              <a:spcBef>
                <a:spcPts val="0"/>
              </a:spcBef>
              <a:spcAft>
                <a:spcPts val="0"/>
              </a:spcAft>
              <a:buClr>
                <a:schemeClr val="dk2"/>
              </a:buClr>
              <a:buSzPts val="1400"/>
              <a:buFont typeface="Arial"/>
              <a:buNone/>
              <a:defRPr sz="1100" b="0"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93" name="Google Shape;93;p15"/>
          <p:cNvPicPr preferRelativeResize="0"/>
          <p:nvPr/>
        </p:nvPicPr>
        <p:blipFill rotWithShape="1">
          <a:blip r:embed="rId2">
            <a:alphaModFix/>
          </a:blip>
          <a:srcRect/>
          <a:stretch/>
        </p:blipFill>
        <p:spPr>
          <a:xfrm>
            <a:off x="622609" y="6376789"/>
            <a:ext cx="926438" cy="282488"/>
          </a:xfrm>
          <a:prstGeom prst="rect">
            <a:avLst/>
          </a:prstGeom>
          <a:noFill/>
          <a:ln>
            <a:noFill/>
          </a:ln>
        </p:spPr>
      </p:pic>
      <p:sp>
        <p:nvSpPr>
          <p:cNvPr id="94" name="Google Shape;94;p15"/>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95" name="Google Shape;95;p15"/>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96" name="Google Shape;96;p15"/>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00840379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matchingName="Statement and Image Option4">
  <p:cSld name="Statement and Image Option4">
    <p:bg>
      <p:bgPr>
        <a:solidFill>
          <a:srgbClr val="FFFFFF"/>
        </a:solidFill>
        <a:effectLst/>
      </p:bgPr>
    </p:bg>
    <p:spTree>
      <p:nvGrpSpPr>
        <p:cNvPr id="1" name="Shape 97"/>
        <p:cNvGrpSpPr/>
        <p:nvPr/>
      </p:nvGrpSpPr>
      <p:grpSpPr>
        <a:xfrm>
          <a:off x="0" y="0"/>
          <a:ext cx="0" cy="0"/>
          <a:chOff x="0" y="0"/>
          <a:chExt cx="0" cy="0"/>
        </a:xfrm>
      </p:grpSpPr>
      <p:sp>
        <p:nvSpPr>
          <p:cNvPr id="98" name="Google Shape;98;p16"/>
          <p:cNvSpPr txBox="1">
            <a:spLocks noGrp="1"/>
          </p:cNvSpPr>
          <p:nvPr>
            <p:ph type="title"/>
          </p:nvPr>
        </p:nvSpPr>
        <p:spPr>
          <a:xfrm>
            <a:off x="630791" y="418050"/>
            <a:ext cx="6023700"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99" name="Google Shape;99;p16"/>
          <p:cNvSpPr txBox="1">
            <a:spLocks noGrp="1"/>
          </p:cNvSpPr>
          <p:nvPr>
            <p:ph type="body" idx="1"/>
          </p:nvPr>
        </p:nvSpPr>
        <p:spPr>
          <a:xfrm>
            <a:off x="630791" y="1695450"/>
            <a:ext cx="6023700"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00" name="Google Shape;100;p16"/>
          <p:cNvSpPr>
            <a:spLocks noGrp="1"/>
          </p:cNvSpPr>
          <p:nvPr>
            <p:ph type="pic" idx="2"/>
          </p:nvPr>
        </p:nvSpPr>
        <p:spPr>
          <a:xfrm>
            <a:off x="7823200" y="0"/>
            <a:ext cx="43688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01" name="Google Shape;101;p16"/>
          <p:cNvSpPr txBox="1">
            <a:spLocks noGrp="1"/>
          </p:cNvSpPr>
          <p:nvPr>
            <p:ph type="body" idx="3"/>
          </p:nvPr>
        </p:nvSpPr>
        <p:spPr>
          <a:xfrm>
            <a:off x="634692" y="5838825"/>
            <a:ext cx="4775200" cy="4572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8181"/>
              </a:lnSpc>
              <a:spcBef>
                <a:spcPts val="0"/>
              </a:spcBef>
              <a:spcAft>
                <a:spcPts val="0"/>
              </a:spcAft>
              <a:buClr>
                <a:schemeClr val="dk2"/>
              </a:buClr>
              <a:buSzPts val="1400"/>
              <a:buFont typeface="Arial"/>
              <a:buNone/>
              <a:defRPr sz="1100" b="0"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02" name="Google Shape;102;p16"/>
          <p:cNvPicPr preferRelativeResize="0"/>
          <p:nvPr/>
        </p:nvPicPr>
        <p:blipFill rotWithShape="1">
          <a:blip r:embed="rId2">
            <a:alphaModFix/>
          </a:blip>
          <a:srcRect/>
          <a:stretch/>
        </p:blipFill>
        <p:spPr>
          <a:xfrm>
            <a:off x="622609" y="6376789"/>
            <a:ext cx="926438" cy="282488"/>
          </a:xfrm>
          <a:prstGeom prst="rect">
            <a:avLst/>
          </a:prstGeom>
          <a:noFill/>
          <a:ln>
            <a:noFill/>
          </a:ln>
        </p:spPr>
      </p:pic>
      <p:sp>
        <p:nvSpPr>
          <p:cNvPr id="103" name="Google Shape;103;p16"/>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104" name="Google Shape;104;p16"/>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105" name="Google Shape;105;p16"/>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2672580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matchingName="Statement and Image Option5">
  <p:cSld name="Statement and Image Option5">
    <p:bg>
      <p:bgPr>
        <a:solidFill>
          <a:srgbClr val="FFFFFF"/>
        </a:solidFill>
        <a:effectLst/>
      </p:bgPr>
    </p:bg>
    <p:spTree>
      <p:nvGrpSpPr>
        <p:cNvPr id="1" name="Shape 106"/>
        <p:cNvGrpSpPr/>
        <p:nvPr/>
      </p:nvGrpSpPr>
      <p:grpSpPr>
        <a:xfrm>
          <a:off x="0" y="0"/>
          <a:ext cx="0" cy="0"/>
          <a:chOff x="0" y="0"/>
          <a:chExt cx="0" cy="0"/>
        </a:xfrm>
      </p:grpSpPr>
      <p:sp>
        <p:nvSpPr>
          <p:cNvPr id="107" name="Google Shape;107;p17"/>
          <p:cNvSpPr txBox="1">
            <a:spLocks noGrp="1"/>
          </p:cNvSpPr>
          <p:nvPr>
            <p:ph type="title"/>
          </p:nvPr>
        </p:nvSpPr>
        <p:spPr>
          <a:xfrm>
            <a:off x="4931832" y="418050"/>
            <a:ext cx="6620597"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08" name="Google Shape;108;p17"/>
          <p:cNvSpPr txBox="1">
            <a:spLocks noGrp="1"/>
          </p:cNvSpPr>
          <p:nvPr>
            <p:ph type="body" idx="1"/>
          </p:nvPr>
        </p:nvSpPr>
        <p:spPr>
          <a:xfrm>
            <a:off x="4931834" y="1695450"/>
            <a:ext cx="6636280"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09" name="Google Shape;109;p17"/>
          <p:cNvSpPr>
            <a:spLocks noGrp="1"/>
          </p:cNvSpPr>
          <p:nvPr>
            <p:ph type="pic" idx="2"/>
          </p:nvPr>
        </p:nvSpPr>
        <p:spPr>
          <a:xfrm>
            <a:off x="0" y="0"/>
            <a:ext cx="43688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10" name="Google Shape;110;p17"/>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111" name="Google Shape;111;p17"/>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112" name="Google Shape;112;p17"/>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09064807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matchingName="Statement and Image Option6">
  <p:cSld name="Statement and Image Option6">
    <p:bg>
      <p:bgPr>
        <a:solidFill>
          <a:srgbClr val="FFFFFF"/>
        </a:solidFill>
        <a:effectLst/>
      </p:bgPr>
    </p:bg>
    <p:spTree>
      <p:nvGrpSpPr>
        <p:cNvPr id="1" name="Shape 113"/>
        <p:cNvGrpSpPr/>
        <p:nvPr/>
      </p:nvGrpSpPr>
      <p:grpSpPr>
        <a:xfrm>
          <a:off x="0" y="0"/>
          <a:ext cx="0" cy="0"/>
          <a:chOff x="0" y="0"/>
          <a:chExt cx="0" cy="0"/>
        </a:xfrm>
      </p:grpSpPr>
      <p:sp>
        <p:nvSpPr>
          <p:cNvPr id="114" name="Google Shape;114;p18"/>
          <p:cNvSpPr txBox="1">
            <a:spLocks noGrp="1"/>
          </p:cNvSpPr>
          <p:nvPr>
            <p:ph type="title"/>
          </p:nvPr>
        </p:nvSpPr>
        <p:spPr>
          <a:xfrm>
            <a:off x="623888" y="418051"/>
            <a:ext cx="10942105" cy="8487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15" name="Google Shape;115;p18"/>
          <p:cNvSpPr txBox="1">
            <a:spLocks noGrp="1"/>
          </p:cNvSpPr>
          <p:nvPr>
            <p:ph type="body" idx="1"/>
          </p:nvPr>
        </p:nvSpPr>
        <p:spPr>
          <a:xfrm>
            <a:off x="623888" y="1433513"/>
            <a:ext cx="6833129"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16" name="Google Shape;116;p18"/>
          <p:cNvSpPr>
            <a:spLocks noGrp="1"/>
          </p:cNvSpPr>
          <p:nvPr>
            <p:ph type="pic" idx="2"/>
          </p:nvPr>
        </p:nvSpPr>
        <p:spPr>
          <a:xfrm>
            <a:off x="8136130" y="1433513"/>
            <a:ext cx="3416300" cy="4524375"/>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117" name="Google Shape;117;p18"/>
          <p:cNvCxnSpPr/>
          <p:nvPr/>
        </p:nvCxnSpPr>
        <p:spPr>
          <a:xfrm>
            <a:off x="621993" y="6124575"/>
            <a:ext cx="10944000" cy="0"/>
          </a:xfrm>
          <a:prstGeom prst="straightConnector1">
            <a:avLst/>
          </a:prstGeom>
          <a:noFill/>
          <a:ln w="9525" cap="flat" cmpd="sng">
            <a:solidFill>
              <a:schemeClr val="lt2"/>
            </a:solidFill>
            <a:prstDash val="solid"/>
            <a:round/>
            <a:headEnd type="none" w="sm" len="sm"/>
            <a:tailEnd type="none" w="sm" len="sm"/>
          </a:ln>
        </p:spPr>
      </p:cxnSp>
      <p:sp>
        <p:nvSpPr>
          <p:cNvPr id="118" name="Google Shape;118;p18"/>
          <p:cNvSpPr txBox="1">
            <a:spLocks noGrp="1"/>
          </p:cNvSpPr>
          <p:nvPr>
            <p:ph type="body" idx="3"/>
          </p:nvPr>
        </p:nvSpPr>
        <p:spPr>
          <a:xfrm>
            <a:off x="7023100" y="6172202"/>
            <a:ext cx="4529329" cy="202486"/>
          </a:xfrm>
          <a:prstGeom prst="rect">
            <a:avLst/>
          </a:prstGeom>
          <a:noFill/>
          <a:ln>
            <a:noFill/>
          </a:ln>
        </p:spPr>
        <p:txBody>
          <a:bodyPr spcFirstLastPara="1" wrap="square" lIns="91425" tIns="91425" rIns="91425" bIns="91425" anchor="t" anchorCtr="0">
            <a:noAutofit/>
          </a:bodyPr>
          <a:lstStyle>
            <a:lvl1pPr marL="457200" marR="0" lvl="0" indent="-228600" algn="r" rtl="0">
              <a:lnSpc>
                <a:spcPct val="150000"/>
              </a:lnSpc>
              <a:spcBef>
                <a:spcPts val="0"/>
              </a:spcBef>
              <a:spcAft>
                <a:spcPts val="0"/>
              </a:spcAft>
              <a:buClr>
                <a:schemeClr val="lt2"/>
              </a:buClr>
              <a:buSzPts val="1400"/>
              <a:buFont typeface="Arial"/>
              <a:buNone/>
              <a:defRPr sz="600" b="0"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19" name="Google Shape;119;p18"/>
          <p:cNvPicPr preferRelativeResize="0"/>
          <p:nvPr/>
        </p:nvPicPr>
        <p:blipFill rotWithShape="1">
          <a:blip r:embed="rId2">
            <a:alphaModFix/>
          </a:blip>
          <a:srcRect/>
          <a:stretch/>
        </p:blipFill>
        <p:spPr>
          <a:xfrm>
            <a:off x="621993" y="6374687"/>
            <a:ext cx="926438" cy="282488"/>
          </a:xfrm>
          <a:prstGeom prst="rect">
            <a:avLst/>
          </a:prstGeom>
          <a:noFill/>
          <a:ln>
            <a:noFill/>
          </a:ln>
        </p:spPr>
      </p:pic>
      <p:sp>
        <p:nvSpPr>
          <p:cNvPr id="120" name="Google Shape;120;p18"/>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121" name="Google Shape;121;p18"/>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122" name="Google Shape;122;p18"/>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71422440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matchingName="Statement Option 1">
  <p:cSld name="Statement Option 1">
    <p:bg>
      <p:bgPr>
        <a:solidFill>
          <a:schemeClr val="lt2"/>
        </a:solidFill>
        <a:effectLst/>
      </p:bgPr>
    </p:bg>
    <p:spTree>
      <p:nvGrpSpPr>
        <p:cNvPr id="1" name="Shape 123"/>
        <p:cNvGrpSpPr/>
        <p:nvPr/>
      </p:nvGrpSpPr>
      <p:grpSpPr>
        <a:xfrm>
          <a:off x="0" y="0"/>
          <a:ext cx="0" cy="0"/>
          <a:chOff x="0" y="0"/>
          <a:chExt cx="0" cy="0"/>
        </a:xfrm>
      </p:grpSpPr>
      <p:pic>
        <p:nvPicPr>
          <p:cNvPr id="124" name="Google Shape;124;p19"/>
          <p:cNvPicPr preferRelativeResize="0"/>
          <p:nvPr/>
        </p:nvPicPr>
        <p:blipFill rotWithShape="1">
          <a:blip r:embed="rId2">
            <a:alphaModFix/>
          </a:blip>
          <a:srcRect t="5771" b="5310"/>
          <a:stretch/>
        </p:blipFill>
        <p:spPr>
          <a:xfrm>
            <a:off x="2453100" y="0"/>
            <a:ext cx="7549200" cy="6858000"/>
          </a:xfrm>
          <a:prstGeom prst="rect">
            <a:avLst/>
          </a:prstGeom>
          <a:noFill/>
          <a:ln>
            <a:noFill/>
          </a:ln>
        </p:spPr>
      </p:pic>
      <p:sp>
        <p:nvSpPr>
          <p:cNvPr id="125" name="Google Shape;125;p19"/>
          <p:cNvSpPr txBox="1">
            <a:spLocks noGrp="1"/>
          </p:cNvSpPr>
          <p:nvPr>
            <p:ph type="ctrTitle"/>
          </p:nvPr>
        </p:nvSpPr>
        <p:spPr>
          <a:xfrm>
            <a:off x="2688608" y="2759846"/>
            <a:ext cx="7110485" cy="1338309"/>
          </a:xfrm>
          <a:prstGeom prst="rect">
            <a:avLst/>
          </a:prstGeom>
          <a:noFill/>
          <a:ln>
            <a:noFill/>
          </a:ln>
        </p:spPr>
        <p:txBody>
          <a:bodyPr spcFirstLastPara="1" wrap="square" lIns="91425" tIns="91425" rIns="91425" bIns="91425" anchor="ctr" anchorCtr="0">
            <a:noAutofit/>
          </a:bodyPr>
          <a:lstStyle>
            <a:lvl1pPr marL="0" marR="0" lvl="0" indent="0" algn="ctr" rtl="0">
              <a:lnSpc>
                <a:spcPct val="111111"/>
              </a:lnSpc>
              <a:spcBef>
                <a:spcPts val="0"/>
              </a:spcBef>
              <a:spcAft>
                <a:spcPts val="0"/>
              </a:spcAft>
              <a:buClr>
                <a:schemeClr val="lt2"/>
              </a:buClr>
              <a:buSzPts val="1400"/>
              <a:buFont typeface="Times New Roman"/>
              <a:buNone/>
              <a:defRPr sz="3600" b="1" i="0" u="none" strike="noStrike" cap="none">
                <a:solidFill>
                  <a:schemeClr val="lt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pic>
        <p:nvPicPr>
          <p:cNvPr id="126" name="Google Shape;126;p19"/>
          <p:cNvPicPr preferRelativeResize="0"/>
          <p:nvPr/>
        </p:nvPicPr>
        <p:blipFill rotWithShape="1">
          <a:blip r:embed="rId3">
            <a:alphaModFix/>
          </a:blip>
          <a:srcRect/>
          <a:stretch/>
        </p:blipFill>
        <p:spPr>
          <a:xfrm>
            <a:off x="623888" y="6375599"/>
            <a:ext cx="927787" cy="281275"/>
          </a:xfrm>
          <a:prstGeom prst="rect">
            <a:avLst/>
          </a:prstGeom>
          <a:noFill/>
          <a:ln>
            <a:noFill/>
          </a:ln>
        </p:spPr>
      </p:pic>
      <p:sp>
        <p:nvSpPr>
          <p:cNvPr id="127" name="Google Shape;127;p19"/>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rgbClr val="FFFFFF"/>
                </a:solidFill>
                <a:latin typeface="Arial"/>
                <a:ea typeface="Arial"/>
                <a:cs typeface="Arial"/>
                <a:sym typeface="Arial"/>
              </a:defRPr>
            </a:lvl1pPr>
            <a:lvl2pPr marL="0" marR="0" lvl="1" indent="0" algn="l" rtl="0">
              <a:spcBef>
                <a:spcPts val="0"/>
              </a:spcBef>
              <a:buNone/>
              <a:defRPr sz="800" b="1">
                <a:solidFill>
                  <a:srgbClr val="FFFFFF"/>
                </a:solidFill>
                <a:latin typeface="Arial"/>
                <a:ea typeface="Arial"/>
                <a:cs typeface="Arial"/>
                <a:sym typeface="Arial"/>
              </a:defRPr>
            </a:lvl2pPr>
            <a:lvl3pPr marL="0" marR="0" lvl="2" indent="0" algn="l" rtl="0">
              <a:spcBef>
                <a:spcPts val="0"/>
              </a:spcBef>
              <a:buNone/>
              <a:defRPr sz="800" b="1">
                <a:solidFill>
                  <a:srgbClr val="FFFFFF"/>
                </a:solidFill>
                <a:latin typeface="Arial"/>
                <a:ea typeface="Arial"/>
                <a:cs typeface="Arial"/>
                <a:sym typeface="Arial"/>
              </a:defRPr>
            </a:lvl3pPr>
            <a:lvl4pPr marL="0" marR="0" lvl="3" indent="0" algn="l" rtl="0">
              <a:spcBef>
                <a:spcPts val="0"/>
              </a:spcBef>
              <a:buNone/>
              <a:defRPr sz="800" b="1">
                <a:solidFill>
                  <a:srgbClr val="FFFFFF"/>
                </a:solidFill>
                <a:latin typeface="Arial"/>
                <a:ea typeface="Arial"/>
                <a:cs typeface="Arial"/>
                <a:sym typeface="Arial"/>
              </a:defRPr>
            </a:lvl4pPr>
            <a:lvl5pPr marL="0" marR="0" lvl="4" indent="0" algn="l" rtl="0">
              <a:spcBef>
                <a:spcPts val="0"/>
              </a:spcBef>
              <a:buNone/>
              <a:defRPr sz="800" b="1">
                <a:solidFill>
                  <a:srgbClr val="FFFFFF"/>
                </a:solidFill>
                <a:latin typeface="Arial"/>
                <a:ea typeface="Arial"/>
                <a:cs typeface="Arial"/>
                <a:sym typeface="Arial"/>
              </a:defRPr>
            </a:lvl5pPr>
            <a:lvl6pPr marL="0" marR="0" lvl="5" indent="0" algn="l" rtl="0">
              <a:spcBef>
                <a:spcPts val="0"/>
              </a:spcBef>
              <a:buNone/>
              <a:defRPr sz="800" b="1">
                <a:solidFill>
                  <a:srgbClr val="FFFFFF"/>
                </a:solidFill>
                <a:latin typeface="Arial"/>
                <a:ea typeface="Arial"/>
                <a:cs typeface="Arial"/>
                <a:sym typeface="Arial"/>
              </a:defRPr>
            </a:lvl6pPr>
            <a:lvl7pPr marL="0" marR="0" lvl="6" indent="0" algn="l" rtl="0">
              <a:spcBef>
                <a:spcPts val="0"/>
              </a:spcBef>
              <a:buNone/>
              <a:defRPr sz="800" b="1">
                <a:solidFill>
                  <a:srgbClr val="FFFFFF"/>
                </a:solidFill>
                <a:latin typeface="Arial"/>
                <a:ea typeface="Arial"/>
                <a:cs typeface="Arial"/>
                <a:sym typeface="Arial"/>
              </a:defRPr>
            </a:lvl7pPr>
            <a:lvl8pPr marL="0" marR="0" lvl="7" indent="0" algn="l" rtl="0">
              <a:spcBef>
                <a:spcPts val="0"/>
              </a:spcBef>
              <a:buNone/>
              <a:defRPr sz="800" b="1">
                <a:solidFill>
                  <a:srgbClr val="FFFFFF"/>
                </a:solidFill>
                <a:latin typeface="Arial"/>
                <a:ea typeface="Arial"/>
                <a:cs typeface="Arial"/>
                <a:sym typeface="Arial"/>
              </a:defRPr>
            </a:lvl8pPr>
            <a:lvl9pPr marL="0" marR="0" lvl="8" indent="0" algn="l" rtl="0">
              <a:spcBef>
                <a:spcPts val="0"/>
              </a:spcBef>
              <a:buNone/>
              <a:defRPr sz="800" b="1">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128" name="Google Shape;128;p19"/>
          <p:cNvCxnSpPr/>
          <p:nvPr/>
        </p:nvCxnSpPr>
        <p:spPr>
          <a:xfrm>
            <a:off x="11342478" y="6520020"/>
            <a:ext cx="0" cy="86400"/>
          </a:xfrm>
          <a:prstGeom prst="straightConnector1">
            <a:avLst/>
          </a:prstGeom>
          <a:noFill/>
          <a:ln w="9525" cap="flat" cmpd="sng">
            <a:solidFill>
              <a:srgbClr val="FFFFFF"/>
            </a:solidFill>
            <a:prstDash val="solid"/>
            <a:round/>
            <a:headEnd type="none" w="sm" len="sm"/>
            <a:tailEnd type="none" w="sm" len="sm"/>
          </a:ln>
        </p:spPr>
      </p:cxnSp>
      <p:sp>
        <p:nvSpPr>
          <p:cNvPr id="129" name="Google Shape;129;p19"/>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rgbClr val="FFFFFF"/>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4051300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8"/>
        <p:cNvGrpSpPr/>
        <p:nvPr/>
      </p:nvGrpSpPr>
      <p:grpSpPr>
        <a:xfrm>
          <a:off x="0" y="0"/>
          <a:ext cx="0" cy="0"/>
          <a:chOff x="0" y="0"/>
          <a:chExt cx="0" cy="0"/>
        </a:xfrm>
      </p:grpSpPr>
      <p:sp>
        <p:nvSpPr>
          <p:cNvPr id="19" name="Shape 19"/>
          <p:cNvSpPr txBox="1">
            <a:spLocks noGrp="1"/>
          </p:cNvSpPr>
          <p:nvPr>
            <p:ph type="title"/>
          </p:nvPr>
        </p:nvSpPr>
        <p:spPr>
          <a:xfrm>
            <a:off x="415600" y="593366"/>
            <a:ext cx="11360700" cy="7635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1pPr>
            <a:lvl2pPr lvl="1" indent="0">
              <a:spcBef>
                <a:spcPts val="0"/>
              </a:spcBef>
              <a:spcAft>
                <a:spcPts val="0"/>
              </a:spcAft>
              <a:buClr>
                <a:schemeClr val="dk1"/>
              </a:buClr>
              <a:buSzPts val="3700"/>
              <a:buFont typeface="Arial"/>
              <a:buNone/>
              <a:defRPr sz="3700">
                <a:solidFill>
                  <a:schemeClr val="dk1"/>
                </a:solidFill>
              </a:defRPr>
            </a:lvl2pPr>
            <a:lvl3pPr lvl="2" indent="0">
              <a:spcBef>
                <a:spcPts val="0"/>
              </a:spcBef>
              <a:spcAft>
                <a:spcPts val="0"/>
              </a:spcAft>
              <a:buClr>
                <a:schemeClr val="dk1"/>
              </a:buClr>
              <a:buSzPts val="3700"/>
              <a:buFont typeface="Arial"/>
              <a:buNone/>
              <a:defRPr sz="3700">
                <a:solidFill>
                  <a:schemeClr val="dk1"/>
                </a:solidFill>
              </a:defRPr>
            </a:lvl3pPr>
            <a:lvl4pPr lvl="3" indent="0">
              <a:spcBef>
                <a:spcPts val="0"/>
              </a:spcBef>
              <a:spcAft>
                <a:spcPts val="0"/>
              </a:spcAft>
              <a:buClr>
                <a:schemeClr val="dk1"/>
              </a:buClr>
              <a:buSzPts val="3700"/>
              <a:buFont typeface="Arial"/>
              <a:buNone/>
              <a:defRPr sz="3700">
                <a:solidFill>
                  <a:schemeClr val="dk1"/>
                </a:solidFill>
              </a:defRPr>
            </a:lvl4pPr>
            <a:lvl5pPr lvl="4" indent="0">
              <a:spcBef>
                <a:spcPts val="0"/>
              </a:spcBef>
              <a:spcAft>
                <a:spcPts val="0"/>
              </a:spcAft>
              <a:buClr>
                <a:schemeClr val="dk1"/>
              </a:buClr>
              <a:buSzPts val="3700"/>
              <a:buFont typeface="Arial"/>
              <a:buNone/>
              <a:defRPr sz="3700">
                <a:solidFill>
                  <a:schemeClr val="dk1"/>
                </a:solidFill>
              </a:defRPr>
            </a:lvl5pPr>
            <a:lvl6pPr lvl="5" indent="0">
              <a:spcBef>
                <a:spcPts val="0"/>
              </a:spcBef>
              <a:spcAft>
                <a:spcPts val="0"/>
              </a:spcAft>
              <a:buClr>
                <a:schemeClr val="dk1"/>
              </a:buClr>
              <a:buSzPts val="3700"/>
              <a:buFont typeface="Arial"/>
              <a:buNone/>
              <a:defRPr sz="3700">
                <a:solidFill>
                  <a:schemeClr val="dk1"/>
                </a:solidFill>
              </a:defRPr>
            </a:lvl6pPr>
            <a:lvl7pPr lvl="6" indent="0">
              <a:spcBef>
                <a:spcPts val="0"/>
              </a:spcBef>
              <a:spcAft>
                <a:spcPts val="0"/>
              </a:spcAft>
              <a:buClr>
                <a:schemeClr val="dk1"/>
              </a:buClr>
              <a:buSzPts val="3700"/>
              <a:buFont typeface="Arial"/>
              <a:buNone/>
              <a:defRPr sz="3700">
                <a:solidFill>
                  <a:schemeClr val="dk1"/>
                </a:solidFill>
              </a:defRPr>
            </a:lvl7pPr>
            <a:lvl8pPr lvl="7" indent="0">
              <a:spcBef>
                <a:spcPts val="0"/>
              </a:spcBef>
              <a:spcAft>
                <a:spcPts val="0"/>
              </a:spcAft>
              <a:buClr>
                <a:schemeClr val="dk1"/>
              </a:buClr>
              <a:buSzPts val="3700"/>
              <a:buFont typeface="Arial"/>
              <a:buNone/>
              <a:defRPr sz="3700">
                <a:solidFill>
                  <a:schemeClr val="dk1"/>
                </a:solidFill>
              </a:defRPr>
            </a:lvl8pPr>
            <a:lvl9pPr lvl="8" indent="0">
              <a:spcBef>
                <a:spcPts val="0"/>
              </a:spcBef>
              <a:spcAft>
                <a:spcPts val="0"/>
              </a:spcAft>
              <a:buClr>
                <a:schemeClr val="dk1"/>
              </a:buClr>
              <a:buSzPts val="3700"/>
              <a:buFont typeface="Arial"/>
              <a:buNone/>
              <a:defRPr sz="3700">
                <a:solidFill>
                  <a:schemeClr val="dk1"/>
                </a:solidFill>
              </a:defRPr>
            </a:lvl9pPr>
          </a:lstStyle>
          <a:p>
            <a:endParaRPr/>
          </a:p>
        </p:txBody>
      </p:sp>
      <p:sp>
        <p:nvSpPr>
          <p:cNvPr id="20" name="Shape 20"/>
          <p:cNvSpPr txBox="1">
            <a:spLocks noGrp="1"/>
          </p:cNvSpPr>
          <p:nvPr>
            <p:ph type="body" idx="1"/>
          </p:nvPr>
        </p:nvSpPr>
        <p:spPr>
          <a:xfrm>
            <a:off x="415600" y="1536633"/>
            <a:ext cx="11360700" cy="4555200"/>
          </a:xfrm>
          <a:prstGeom prst="rect">
            <a:avLst/>
          </a:prstGeom>
          <a:noFill/>
          <a:ln>
            <a:noFill/>
          </a:ln>
        </p:spPr>
        <p:txBody>
          <a:bodyPr spcFirstLastPara="1" wrap="square" lIns="91425" tIns="91425" rIns="91425" bIns="91425" anchor="t" anchorCtr="0"/>
          <a:lstStyle>
            <a:lvl1pPr marL="457200" marR="0" lvl="0" indent="-381000" algn="l" rtl="0">
              <a:lnSpc>
                <a:spcPct val="115000"/>
              </a:lnSpc>
              <a:spcBef>
                <a:spcPts val="0"/>
              </a:spcBef>
              <a:spcAft>
                <a:spcPts val="0"/>
              </a:spcAft>
              <a:buClr>
                <a:schemeClr val="dk2"/>
              </a:buClr>
              <a:buSzPts val="2400"/>
              <a:buFont typeface="Arial"/>
              <a:buChar char="●"/>
              <a:defRPr sz="2400" b="0" i="0" u="none" strike="noStrike" cap="none">
                <a:solidFill>
                  <a:schemeClr val="dk2"/>
                </a:solidFill>
                <a:latin typeface="Arial"/>
                <a:ea typeface="Arial"/>
                <a:cs typeface="Arial"/>
                <a:sym typeface="Arial"/>
              </a:defRPr>
            </a:lvl1pPr>
            <a:lvl2pPr marL="914400" marR="0" lvl="1"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2pPr>
            <a:lvl3pPr marL="1371600" marR="0" lvl="2"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3pPr>
            <a:lvl4pPr marL="1828800" marR="0" lvl="3"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4pPr>
            <a:lvl5pPr marL="2286000" marR="0" lvl="4"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5pPr>
            <a:lvl6pPr marL="2743200" marR="0" lvl="5"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6pPr>
            <a:lvl7pPr marL="3200400" marR="0" lvl="6"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7pPr>
            <a:lvl8pPr marL="3657600" marR="0" lvl="7"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8pPr>
            <a:lvl9pPr marL="4114800" marR="0" lvl="8" indent="-349250" algn="l" rtl="0">
              <a:lnSpc>
                <a:spcPct val="115000"/>
              </a:lnSpc>
              <a:spcBef>
                <a:spcPts val="2100"/>
              </a:spcBef>
              <a:spcAft>
                <a:spcPts val="2100"/>
              </a:spcAft>
              <a:buClr>
                <a:schemeClr val="dk2"/>
              </a:buClr>
              <a:buSzPts val="1900"/>
              <a:buFont typeface="Arial"/>
              <a:buChar char="■"/>
              <a:defRPr sz="1900" b="0" i="0" u="none" strike="noStrike" cap="none">
                <a:solidFill>
                  <a:schemeClr val="dk2"/>
                </a:solidFill>
                <a:latin typeface="Arial"/>
                <a:ea typeface="Arial"/>
                <a:cs typeface="Arial"/>
                <a:sym typeface="Arial"/>
              </a:defRPr>
            </a:lvl9pPr>
          </a:lstStyle>
          <a:p>
            <a:endParaRPr/>
          </a:p>
        </p:txBody>
      </p:sp>
      <p:sp>
        <p:nvSpPr>
          <p:cNvPr id="21" name="Shape 21"/>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matchingName="Statement Option 4">
  <p:cSld name="Statement Option 4">
    <p:bg>
      <p:bgPr>
        <a:solidFill>
          <a:schemeClr val="accent1"/>
        </a:solidFill>
        <a:effectLst/>
      </p:bgPr>
    </p:bg>
    <p:spTree>
      <p:nvGrpSpPr>
        <p:cNvPr id="1" name="Shape 130"/>
        <p:cNvGrpSpPr/>
        <p:nvPr/>
      </p:nvGrpSpPr>
      <p:grpSpPr>
        <a:xfrm>
          <a:off x="0" y="0"/>
          <a:ext cx="0" cy="0"/>
          <a:chOff x="0" y="0"/>
          <a:chExt cx="0" cy="0"/>
        </a:xfrm>
      </p:grpSpPr>
      <p:pic>
        <p:nvPicPr>
          <p:cNvPr id="131" name="Google Shape;131;p20"/>
          <p:cNvPicPr preferRelativeResize="0"/>
          <p:nvPr/>
        </p:nvPicPr>
        <p:blipFill rotWithShape="1">
          <a:blip r:embed="rId2">
            <a:alphaModFix/>
          </a:blip>
          <a:srcRect t="5771" b="5310"/>
          <a:stretch/>
        </p:blipFill>
        <p:spPr>
          <a:xfrm>
            <a:off x="2390192" y="0"/>
            <a:ext cx="7549200" cy="6858000"/>
          </a:xfrm>
          <a:prstGeom prst="rect">
            <a:avLst/>
          </a:prstGeom>
          <a:noFill/>
          <a:ln>
            <a:noFill/>
          </a:ln>
        </p:spPr>
      </p:pic>
      <p:sp>
        <p:nvSpPr>
          <p:cNvPr id="132" name="Google Shape;132;p20"/>
          <p:cNvSpPr txBox="1">
            <a:spLocks noGrp="1"/>
          </p:cNvSpPr>
          <p:nvPr>
            <p:ph type="ctrTitle"/>
          </p:nvPr>
        </p:nvSpPr>
        <p:spPr>
          <a:xfrm>
            <a:off x="2579426" y="2389032"/>
            <a:ext cx="7206019" cy="1644743"/>
          </a:xfrm>
          <a:prstGeom prst="rect">
            <a:avLst/>
          </a:prstGeom>
          <a:noFill/>
          <a:ln>
            <a:noFill/>
          </a:ln>
        </p:spPr>
        <p:txBody>
          <a:bodyPr spcFirstLastPara="1" wrap="square" lIns="91425" tIns="91425" rIns="91425" bIns="91425" anchor="b" anchorCtr="0">
            <a:noAutofit/>
          </a:bodyPr>
          <a:lstStyle>
            <a:lvl1pPr marL="0" marR="0" lvl="0" indent="0" algn="ctr" rtl="0">
              <a:lnSpc>
                <a:spcPct val="100000"/>
              </a:lnSpc>
              <a:spcBef>
                <a:spcPts val="0"/>
              </a:spcBef>
              <a:spcAft>
                <a:spcPts val="0"/>
              </a:spcAft>
              <a:buClr>
                <a:schemeClr val="dk2"/>
              </a:buClr>
              <a:buSzPts val="1400"/>
              <a:buFont typeface="Times New Roman"/>
              <a:buNone/>
              <a:defRPr sz="3600" b="1" i="1"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33" name="Google Shape;133;p20"/>
          <p:cNvSpPr txBox="1">
            <a:spLocks noGrp="1"/>
          </p:cNvSpPr>
          <p:nvPr>
            <p:ph type="body" idx="1"/>
          </p:nvPr>
        </p:nvSpPr>
        <p:spPr>
          <a:xfrm>
            <a:off x="2715904" y="4179106"/>
            <a:ext cx="6933064" cy="366713"/>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00000"/>
              </a:lnSpc>
              <a:spcBef>
                <a:spcPts val="0"/>
              </a:spcBef>
              <a:spcAft>
                <a:spcPts val="0"/>
              </a:spcAft>
              <a:buClr>
                <a:schemeClr val="lt2"/>
              </a:buClr>
              <a:buSzPts val="1400"/>
              <a:buFont typeface="Arial"/>
              <a:buNone/>
              <a:defRPr sz="1800" b="0"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34" name="Google Shape;134;p20"/>
          <p:cNvPicPr preferRelativeResize="0"/>
          <p:nvPr/>
        </p:nvPicPr>
        <p:blipFill rotWithShape="1">
          <a:blip r:embed="rId3">
            <a:alphaModFix/>
          </a:blip>
          <a:srcRect/>
          <a:stretch/>
        </p:blipFill>
        <p:spPr>
          <a:xfrm>
            <a:off x="622609" y="6376789"/>
            <a:ext cx="926438" cy="282488"/>
          </a:xfrm>
          <a:prstGeom prst="rect">
            <a:avLst/>
          </a:prstGeom>
          <a:noFill/>
          <a:ln>
            <a:noFill/>
          </a:ln>
        </p:spPr>
      </p:pic>
      <p:sp>
        <p:nvSpPr>
          <p:cNvPr id="135" name="Google Shape;135;p20"/>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136" name="Google Shape;136;p20"/>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137" name="Google Shape;137;p20"/>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58250853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Product Page">
  <p:cSld name="Product Page">
    <p:bg>
      <p:bgPr>
        <a:solidFill>
          <a:srgbClr val="FFFFFF"/>
        </a:solidFill>
        <a:effectLst/>
      </p:bgPr>
    </p:bg>
    <p:spTree>
      <p:nvGrpSpPr>
        <p:cNvPr id="1" name="Shape 138"/>
        <p:cNvGrpSpPr/>
        <p:nvPr/>
      </p:nvGrpSpPr>
      <p:grpSpPr>
        <a:xfrm>
          <a:off x="0" y="0"/>
          <a:ext cx="0" cy="0"/>
          <a:chOff x="0" y="0"/>
          <a:chExt cx="0" cy="0"/>
        </a:xfrm>
      </p:grpSpPr>
      <p:sp>
        <p:nvSpPr>
          <p:cNvPr id="139" name="Google Shape;139;p21"/>
          <p:cNvSpPr txBox="1">
            <a:spLocks noGrp="1"/>
          </p:cNvSpPr>
          <p:nvPr>
            <p:ph type="title"/>
          </p:nvPr>
        </p:nvSpPr>
        <p:spPr>
          <a:xfrm>
            <a:off x="623888" y="417601"/>
            <a:ext cx="8037512" cy="5253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40" name="Google Shape;140;p21"/>
          <p:cNvSpPr/>
          <p:nvPr/>
        </p:nvSpPr>
        <p:spPr>
          <a:xfrm>
            <a:off x="623888" y="1752601"/>
            <a:ext cx="6577012" cy="4467224"/>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41" name="Google Shape;141;p21"/>
          <p:cNvSpPr txBox="1">
            <a:spLocks noGrp="1"/>
          </p:cNvSpPr>
          <p:nvPr>
            <p:ph type="body" idx="1"/>
          </p:nvPr>
        </p:nvSpPr>
        <p:spPr>
          <a:xfrm>
            <a:off x="1014761" y="1943100"/>
            <a:ext cx="5716240" cy="31623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5384"/>
              </a:lnSpc>
              <a:spcBef>
                <a:spcPts val="0"/>
              </a:spcBef>
              <a:spcAft>
                <a:spcPts val="0"/>
              </a:spcAft>
              <a:buClr>
                <a:srgbClr val="FFFFFF"/>
              </a:buClr>
              <a:buSzPts val="1400"/>
              <a:buFont typeface="Arial"/>
              <a:buNone/>
              <a:defRPr sz="1300" b="0" i="0" u="none" strike="noStrike" cap="none">
                <a:solidFill>
                  <a:srgbClr val="FFFFFF"/>
                </a:solidFill>
                <a:latin typeface="Arial"/>
                <a:ea typeface="Arial"/>
                <a:cs typeface="Arial"/>
                <a:sym typeface="Arial"/>
              </a:defRPr>
            </a:lvl1pPr>
            <a:lvl2pPr marL="914400" marR="0" lvl="1" indent="-292100" algn="l" rtl="0">
              <a:lnSpc>
                <a:spcPct val="130000"/>
              </a:lnSpc>
              <a:spcBef>
                <a:spcPts val="0"/>
              </a:spcBef>
              <a:spcAft>
                <a:spcPts val="0"/>
              </a:spcAft>
              <a:buClr>
                <a:schemeClr val="lt2"/>
              </a:buClr>
              <a:buSzPts val="1000"/>
              <a:buFont typeface="Arial"/>
              <a:buChar char="•"/>
              <a:defRPr sz="1000" b="0" i="0" u="none" strike="noStrike" cap="none">
                <a:solidFill>
                  <a:schemeClr val="lt1"/>
                </a:solidFill>
                <a:latin typeface="Arial"/>
                <a:ea typeface="Arial"/>
                <a:cs typeface="Arial"/>
                <a:sym typeface="Arial"/>
              </a:defRPr>
            </a:lvl2pPr>
            <a:lvl3pPr marL="1371600" marR="0" lvl="2" indent="-292100" algn="l" rtl="0">
              <a:lnSpc>
                <a:spcPct val="130000"/>
              </a:lnSpc>
              <a:spcBef>
                <a:spcPts val="567"/>
              </a:spcBef>
              <a:spcAft>
                <a:spcPts val="0"/>
              </a:spcAft>
              <a:buClr>
                <a:schemeClr val="accent4"/>
              </a:buClr>
              <a:buSzPts val="1000"/>
              <a:buFont typeface="Arial"/>
              <a:buChar char="‒"/>
              <a:defRPr sz="1000" b="0" i="0" u="none" strike="noStrike" cap="none">
                <a:solidFill>
                  <a:schemeClr val="lt1"/>
                </a:solidFill>
                <a:latin typeface="Arial"/>
                <a:ea typeface="Arial"/>
                <a:cs typeface="Arial"/>
                <a:sym typeface="Arial"/>
              </a:defRPr>
            </a:lvl3pPr>
            <a:lvl4pPr marL="1828800" marR="0" lvl="3" indent="-228600" algn="l" rtl="0">
              <a:lnSpc>
                <a:spcPct val="130000"/>
              </a:lnSpc>
              <a:spcBef>
                <a:spcPts val="567"/>
              </a:spcBef>
              <a:spcAft>
                <a:spcPts val="0"/>
              </a:spcAft>
              <a:buClr>
                <a:schemeClr val="dk1"/>
              </a:buClr>
              <a:buSzPts val="1400"/>
              <a:buFont typeface="Arial"/>
              <a:buNone/>
              <a:defRPr sz="1000" b="0" i="0" u="none" strike="noStrike" cap="none">
                <a:solidFill>
                  <a:schemeClr val="lt1"/>
                </a:solidFill>
                <a:latin typeface="Arial"/>
                <a:ea typeface="Arial"/>
                <a:cs typeface="Arial"/>
                <a:sym typeface="Arial"/>
              </a:defRPr>
            </a:lvl4pPr>
            <a:lvl5pPr marL="2286000" marR="0" lvl="4" indent="-292100" algn="l" rtl="0">
              <a:lnSpc>
                <a:spcPct val="130000"/>
              </a:lnSpc>
              <a:spcBef>
                <a:spcPts val="567"/>
              </a:spcBef>
              <a:spcAft>
                <a:spcPts val="0"/>
              </a:spcAft>
              <a:buClr>
                <a:schemeClr val="lt1"/>
              </a:buClr>
              <a:buSzPts val="1000"/>
              <a:buFont typeface="Arial"/>
              <a:buChar char="»"/>
              <a:defRPr sz="1000" b="0" i="0" u="none" strike="noStrike" cap="none">
                <a:solidFill>
                  <a:schemeClr val="lt1"/>
                </a:solidFill>
                <a:latin typeface="Arial"/>
                <a:ea typeface="Arial"/>
                <a:cs typeface="Arial"/>
                <a:sym typeface="Arial"/>
              </a:defRPr>
            </a:lvl5pPr>
            <a:lvl6pPr marL="2743200" marR="0" lvl="5" indent="-355600" algn="l" rtl="0">
              <a:spcBef>
                <a:spcPts val="567"/>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2" name="Google Shape;142;p21"/>
          <p:cNvSpPr/>
          <p:nvPr/>
        </p:nvSpPr>
        <p:spPr>
          <a:xfrm>
            <a:off x="7432907" y="3324225"/>
            <a:ext cx="4128828" cy="28956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43" name="Google Shape;143;p21"/>
          <p:cNvSpPr>
            <a:spLocks noGrp="1"/>
          </p:cNvSpPr>
          <p:nvPr>
            <p:ph type="pic" idx="2"/>
          </p:nvPr>
        </p:nvSpPr>
        <p:spPr>
          <a:xfrm>
            <a:off x="7432906" y="1752601"/>
            <a:ext cx="4128000" cy="1571624"/>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4" name="Google Shape;144;p21"/>
          <p:cNvSpPr txBox="1">
            <a:spLocks noGrp="1"/>
          </p:cNvSpPr>
          <p:nvPr>
            <p:ph type="body" idx="3"/>
          </p:nvPr>
        </p:nvSpPr>
        <p:spPr>
          <a:xfrm>
            <a:off x="7618626" y="3457575"/>
            <a:ext cx="3675080" cy="2390775"/>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600"/>
              </a:spcBef>
              <a:spcAft>
                <a:spcPts val="0"/>
              </a:spcAft>
              <a:buClr>
                <a:schemeClr val="lt2"/>
              </a:buClr>
              <a:buSzPts val="1400"/>
              <a:buFont typeface="Arial"/>
              <a:buNone/>
              <a:defRPr sz="900" b="1" i="0" u="none" strike="noStrike" cap="none">
                <a:solidFill>
                  <a:schemeClr val="lt2"/>
                </a:solidFill>
                <a:latin typeface="Arial"/>
                <a:ea typeface="Arial"/>
                <a:cs typeface="Arial"/>
                <a:sym typeface="Arial"/>
              </a:defRPr>
            </a:lvl1pPr>
            <a:lvl2pPr marL="914400" marR="0" lvl="1" indent="-285750" algn="l" rtl="0">
              <a:lnSpc>
                <a:spcPct val="122222"/>
              </a:lnSpc>
              <a:spcBef>
                <a:spcPts val="600"/>
              </a:spcBef>
              <a:spcAft>
                <a:spcPts val="0"/>
              </a:spcAft>
              <a:buClr>
                <a:schemeClr val="dk2"/>
              </a:buClr>
              <a:buSzPts val="900"/>
              <a:buFont typeface="Arial"/>
              <a:buChar char="•"/>
              <a:defRPr sz="900" b="0" i="0" u="none" strike="noStrike" cap="none">
                <a:solidFill>
                  <a:schemeClr val="lt2"/>
                </a:solidFill>
                <a:latin typeface="Arial"/>
                <a:ea typeface="Arial"/>
                <a:cs typeface="Arial"/>
                <a:sym typeface="Arial"/>
              </a:defRPr>
            </a:lvl2pPr>
            <a:lvl3pPr marL="1371600" marR="0" lvl="2" indent="-292100" algn="l" rtl="0">
              <a:lnSpc>
                <a:spcPct val="130000"/>
              </a:lnSpc>
              <a:spcBef>
                <a:spcPts val="0"/>
              </a:spcBef>
              <a:spcAft>
                <a:spcPts val="0"/>
              </a:spcAft>
              <a:buClr>
                <a:schemeClr val="accent4"/>
              </a:buClr>
              <a:buSzPts val="1000"/>
              <a:buFont typeface="Arial"/>
              <a:buChar char="‒"/>
              <a:defRPr sz="1000" b="0" i="0" u="none" strike="noStrike" cap="none">
                <a:solidFill>
                  <a:schemeClr val="lt1"/>
                </a:solidFill>
                <a:latin typeface="Arial"/>
                <a:ea typeface="Arial"/>
                <a:cs typeface="Arial"/>
                <a:sym typeface="Arial"/>
              </a:defRPr>
            </a:lvl3pPr>
            <a:lvl4pPr marL="1828800" marR="0" lvl="3" indent="-228600" algn="l" rtl="0">
              <a:lnSpc>
                <a:spcPct val="130000"/>
              </a:lnSpc>
              <a:spcBef>
                <a:spcPts val="567"/>
              </a:spcBef>
              <a:spcAft>
                <a:spcPts val="0"/>
              </a:spcAft>
              <a:buClr>
                <a:schemeClr val="dk1"/>
              </a:buClr>
              <a:buSzPts val="1400"/>
              <a:buFont typeface="Arial"/>
              <a:buNone/>
              <a:defRPr sz="1000" b="0" i="0" u="none" strike="noStrike" cap="none">
                <a:solidFill>
                  <a:schemeClr val="lt1"/>
                </a:solidFill>
                <a:latin typeface="Arial"/>
                <a:ea typeface="Arial"/>
                <a:cs typeface="Arial"/>
                <a:sym typeface="Arial"/>
              </a:defRPr>
            </a:lvl4pPr>
            <a:lvl5pPr marL="2286000" marR="0" lvl="4" indent="-292100" algn="l" rtl="0">
              <a:lnSpc>
                <a:spcPct val="130000"/>
              </a:lnSpc>
              <a:spcBef>
                <a:spcPts val="567"/>
              </a:spcBef>
              <a:spcAft>
                <a:spcPts val="0"/>
              </a:spcAft>
              <a:buClr>
                <a:schemeClr val="lt1"/>
              </a:buClr>
              <a:buSzPts val="1000"/>
              <a:buFont typeface="Arial"/>
              <a:buChar char="»"/>
              <a:defRPr sz="1000" b="0" i="0" u="none" strike="noStrike" cap="none">
                <a:solidFill>
                  <a:schemeClr val="lt1"/>
                </a:solidFill>
                <a:latin typeface="Arial"/>
                <a:ea typeface="Arial"/>
                <a:cs typeface="Arial"/>
                <a:sym typeface="Arial"/>
              </a:defRPr>
            </a:lvl5pPr>
            <a:lvl6pPr marL="2743200" marR="0" lvl="5" indent="-355600" algn="l" rtl="0">
              <a:spcBef>
                <a:spcPts val="567"/>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5" name="Google Shape;145;p21"/>
          <p:cNvSpPr txBox="1">
            <a:spLocks noGrp="1"/>
          </p:cNvSpPr>
          <p:nvPr>
            <p:ph type="body" idx="4"/>
          </p:nvPr>
        </p:nvSpPr>
        <p:spPr>
          <a:xfrm>
            <a:off x="627835" y="1076325"/>
            <a:ext cx="8033565" cy="40005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00000"/>
              </a:lnSpc>
              <a:spcBef>
                <a:spcPts val="0"/>
              </a:spcBef>
              <a:spcAft>
                <a:spcPts val="0"/>
              </a:spcAft>
              <a:buClr>
                <a:schemeClr val="dk2"/>
              </a:buClr>
              <a:buSzPts val="1400"/>
              <a:buFont typeface="Arial"/>
              <a:buNone/>
              <a:defRPr sz="1500" b="1"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6" name="Google Shape;146;p21"/>
          <p:cNvSpPr>
            <a:spLocks noGrp="1"/>
          </p:cNvSpPr>
          <p:nvPr>
            <p:ph type="pic" idx="5"/>
          </p:nvPr>
        </p:nvSpPr>
        <p:spPr>
          <a:xfrm>
            <a:off x="9080809" y="561976"/>
            <a:ext cx="2476499" cy="466725"/>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75000"/>
              </a:lnSpc>
              <a:spcBef>
                <a:spcPts val="0"/>
              </a:spcBef>
              <a:spcAft>
                <a:spcPts val="0"/>
              </a:spcAft>
              <a:buClr>
                <a:schemeClr val="dk1"/>
              </a:buClr>
              <a:buSzPts val="1400"/>
              <a:buFont typeface="Arial"/>
              <a:buNone/>
              <a:defRPr sz="8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7" name="Google Shape;147;p21"/>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48" name="Google Shape;148;p21"/>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45651999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Case study Option1">
  <p:cSld name="Case study Option1">
    <p:bg>
      <p:bgPr>
        <a:solidFill>
          <a:srgbClr val="FFFFFF"/>
        </a:solidFill>
        <a:effectLst/>
      </p:bgPr>
    </p:bg>
    <p:spTree>
      <p:nvGrpSpPr>
        <p:cNvPr id="1" name="Shape 149"/>
        <p:cNvGrpSpPr/>
        <p:nvPr/>
      </p:nvGrpSpPr>
      <p:grpSpPr>
        <a:xfrm>
          <a:off x="0" y="0"/>
          <a:ext cx="0" cy="0"/>
          <a:chOff x="0" y="0"/>
          <a:chExt cx="0" cy="0"/>
        </a:xfrm>
      </p:grpSpPr>
      <p:sp>
        <p:nvSpPr>
          <p:cNvPr id="150" name="Google Shape;150;p22"/>
          <p:cNvSpPr/>
          <p:nvPr/>
        </p:nvSpPr>
        <p:spPr>
          <a:xfrm>
            <a:off x="4459558" y="1409700"/>
            <a:ext cx="7099300" cy="46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1" name="Google Shape;151;p22"/>
          <p:cNvSpPr/>
          <p:nvPr/>
        </p:nvSpPr>
        <p:spPr>
          <a:xfrm>
            <a:off x="4459558" y="1872629"/>
            <a:ext cx="7099300" cy="409954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2" name="Google Shape;152;p22"/>
          <p:cNvSpPr txBox="1">
            <a:spLocks noGrp="1"/>
          </p:cNvSpPr>
          <p:nvPr>
            <p:ph type="title"/>
          </p:nvPr>
        </p:nvSpPr>
        <p:spPr>
          <a:xfrm>
            <a:off x="635039" y="417601"/>
            <a:ext cx="8189912" cy="545247"/>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53" name="Google Shape;153;p22"/>
          <p:cNvSpPr txBox="1">
            <a:spLocks noGrp="1"/>
          </p:cNvSpPr>
          <p:nvPr>
            <p:ph type="body" idx="1"/>
          </p:nvPr>
        </p:nvSpPr>
        <p:spPr>
          <a:xfrm>
            <a:off x="4710569" y="1437716"/>
            <a:ext cx="6645088" cy="428625"/>
          </a:xfrm>
          <a:prstGeom prst="rect">
            <a:avLst/>
          </a:prstGeom>
          <a:noFill/>
          <a:ln>
            <a:noFill/>
          </a:ln>
        </p:spPr>
        <p:txBody>
          <a:bodyPr spcFirstLastPara="1" wrap="square" lIns="91425" tIns="91425" rIns="91425" bIns="91425" anchor="ctr" anchorCtr="0">
            <a:noAutofit/>
          </a:bodyPr>
          <a:lstStyle>
            <a:lvl1pPr marL="457200" marR="0" lvl="0" indent="-228600" algn="l" rtl="0">
              <a:lnSpc>
                <a:spcPct val="104999"/>
              </a:lnSpc>
              <a:spcBef>
                <a:spcPts val="0"/>
              </a:spcBef>
              <a:spcAft>
                <a:spcPts val="0"/>
              </a:spcAft>
              <a:buClr>
                <a:srgbClr val="FFFFFF"/>
              </a:buClr>
              <a:buSzPts val="1400"/>
              <a:buFont typeface="Arial"/>
              <a:buNone/>
              <a:defRPr sz="2000" b="1" i="0" u="none" strike="noStrike" cap="none">
                <a:solidFill>
                  <a:srgbClr val="FFFFFF"/>
                </a:solidFill>
                <a:latin typeface="Arial"/>
                <a:ea typeface="Arial"/>
                <a:cs typeface="Arial"/>
                <a:sym typeface="Arial"/>
              </a:defRPr>
            </a:lvl1pPr>
            <a:lvl2pPr marL="914400" marR="0" lvl="1" indent="-355600" algn="l" rtl="0">
              <a:lnSpc>
                <a:spcPct val="110000"/>
              </a:lnSpc>
              <a:spcBef>
                <a:spcPts val="0"/>
              </a:spcBef>
              <a:spcAft>
                <a:spcPts val="0"/>
              </a:spcAft>
              <a:buClr>
                <a:schemeClr val="lt2"/>
              </a:buClr>
              <a:buSzPts val="2000"/>
              <a:buFont typeface="Arial"/>
              <a:buChar char="•"/>
              <a:defRPr sz="2000" b="1" i="0" u="none" strike="noStrike" cap="none">
                <a:solidFill>
                  <a:schemeClr val="lt1"/>
                </a:solidFill>
                <a:latin typeface="Arial"/>
                <a:ea typeface="Arial"/>
                <a:cs typeface="Arial"/>
                <a:sym typeface="Arial"/>
              </a:defRPr>
            </a:lvl2pPr>
            <a:lvl3pPr marL="1371600" marR="0" lvl="2" indent="-355600" algn="l" rtl="0">
              <a:lnSpc>
                <a:spcPct val="110000"/>
              </a:lnSpc>
              <a:spcBef>
                <a:spcPts val="0"/>
              </a:spcBef>
              <a:spcAft>
                <a:spcPts val="0"/>
              </a:spcAft>
              <a:buClr>
                <a:schemeClr val="accent4"/>
              </a:buClr>
              <a:buSzPts val="2000"/>
              <a:buFont typeface="Arial"/>
              <a:buChar char="‒"/>
              <a:defRPr sz="2000" b="1" i="0" u="none" strike="noStrike" cap="none">
                <a:solidFill>
                  <a:schemeClr val="lt1"/>
                </a:solidFill>
                <a:latin typeface="Arial"/>
                <a:ea typeface="Arial"/>
                <a:cs typeface="Arial"/>
                <a:sym typeface="Arial"/>
              </a:defRPr>
            </a:lvl3pPr>
            <a:lvl4pPr marL="1828800" marR="0" lvl="3" indent="-228600" algn="l" rtl="0">
              <a:lnSpc>
                <a:spcPct val="75000"/>
              </a:lnSpc>
              <a:spcBef>
                <a:spcPts val="0"/>
              </a:spcBef>
              <a:spcAft>
                <a:spcPts val="0"/>
              </a:spcAft>
              <a:buClr>
                <a:schemeClr val="dk1"/>
              </a:buClr>
              <a:buSzPts val="1400"/>
              <a:buFont typeface="Arial"/>
              <a:buNone/>
              <a:defRPr sz="2000" b="1" i="0" u="none" strike="noStrike" cap="none">
                <a:solidFill>
                  <a:schemeClr val="lt1"/>
                </a:solidFill>
                <a:latin typeface="Arial"/>
                <a:ea typeface="Arial"/>
                <a:cs typeface="Arial"/>
                <a:sym typeface="Arial"/>
              </a:defRPr>
            </a:lvl4pPr>
            <a:lvl5pPr marL="2286000" marR="0" lvl="4" indent="-355600" algn="l" rtl="0">
              <a:spcBef>
                <a:spcPts val="850"/>
              </a:spcBef>
              <a:spcAft>
                <a:spcPts val="0"/>
              </a:spcAft>
              <a:buClr>
                <a:schemeClr val="lt1"/>
              </a:buClr>
              <a:buSzPts val="2000"/>
              <a:buFont typeface="Arial"/>
              <a:buChar char="»"/>
              <a:defRPr sz="2000" b="1"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4" name="Google Shape;154;p22"/>
          <p:cNvSpPr txBox="1">
            <a:spLocks noGrp="1"/>
          </p:cNvSpPr>
          <p:nvPr>
            <p:ph type="body" idx="2"/>
          </p:nvPr>
        </p:nvSpPr>
        <p:spPr>
          <a:xfrm>
            <a:off x="4738208" y="2019300"/>
            <a:ext cx="6490449" cy="36576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30000"/>
              </a:lnSpc>
              <a:spcBef>
                <a:spcPts val="0"/>
              </a:spcBef>
              <a:spcAft>
                <a:spcPts val="0"/>
              </a:spcAft>
              <a:buClr>
                <a:schemeClr val="lt2"/>
              </a:buClr>
              <a:buSzPts val="1400"/>
              <a:buFont typeface="Arial"/>
              <a:buNone/>
              <a:defRPr sz="1000" b="1" i="0" u="none" strike="noStrike" cap="none">
                <a:solidFill>
                  <a:schemeClr val="lt2"/>
                </a:solidFill>
                <a:latin typeface="Arial"/>
                <a:ea typeface="Arial"/>
                <a:cs typeface="Arial"/>
                <a:sym typeface="Arial"/>
              </a:defRPr>
            </a:lvl1pPr>
            <a:lvl2pPr marL="914400" marR="0" lvl="1" indent="-228600" algn="l" rtl="0">
              <a:lnSpc>
                <a:spcPct val="130000"/>
              </a:lnSpc>
              <a:spcBef>
                <a:spcPts val="567"/>
              </a:spcBef>
              <a:spcAft>
                <a:spcPts val="0"/>
              </a:spcAft>
              <a:buClr>
                <a:schemeClr val="lt2"/>
              </a:buClr>
              <a:buSzPts val="1800"/>
              <a:buFont typeface="Arial"/>
              <a:buNone/>
              <a:defRPr sz="1000" b="0" i="0" u="none" strike="noStrike" cap="none">
                <a:solidFill>
                  <a:srgbClr val="000000"/>
                </a:solidFill>
                <a:latin typeface="Arial"/>
                <a:ea typeface="Arial"/>
                <a:cs typeface="Arial"/>
                <a:sym typeface="Arial"/>
              </a:defRPr>
            </a:lvl2pPr>
            <a:lvl3pPr marL="1371600" marR="0" lvl="2" indent="-292100" algn="l" rtl="0">
              <a:lnSpc>
                <a:spcPct val="130000"/>
              </a:lnSpc>
              <a:spcBef>
                <a:spcPts val="567"/>
              </a:spcBef>
              <a:spcAft>
                <a:spcPts val="0"/>
              </a:spcAft>
              <a:buClr>
                <a:schemeClr val="lt2"/>
              </a:buClr>
              <a:buSzPts val="1000"/>
              <a:buFont typeface="Arial"/>
              <a:buChar char="-"/>
              <a:defRPr sz="1000" b="0" i="0" u="none" strike="noStrike" cap="none">
                <a:solidFill>
                  <a:srgbClr val="000000"/>
                </a:solidFill>
                <a:latin typeface="Arial"/>
                <a:ea typeface="Arial"/>
                <a:cs typeface="Arial"/>
                <a:sym typeface="Arial"/>
              </a:defRPr>
            </a:lvl3pPr>
            <a:lvl4pPr marL="1828800" marR="0" lvl="3" indent="-228600" algn="l" rtl="0">
              <a:lnSpc>
                <a:spcPct val="130000"/>
              </a:lnSpc>
              <a:spcBef>
                <a:spcPts val="567"/>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5" name="Google Shape;155;p22"/>
          <p:cNvSpPr>
            <a:spLocks noGrp="1"/>
          </p:cNvSpPr>
          <p:nvPr>
            <p:ph type="pic" idx="3"/>
          </p:nvPr>
        </p:nvSpPr>
        <p:spPr>
          <a:xfrm>
            <a:off x="634693" y="1409700"/>
            <a:ext cx="3416300" cy="219075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6" name="Google Shape;156;p22"/>
          <p:cNvSpPr>
            <a:spLocks noGrp="1"/>
          </p:cNvSpPr>
          <p:nvPr>
            <p:ph type="pic" idx="4"/>
          </p:nvPr>
        </p:nvSpPr>
        <p:spPr>
          <a:xfrm>
            <a:off x="634693" y="3762375"/>
            <a:ext cx="3416300" cy="219075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7" name="Google Shape;157;p22"/>
          <p:cNvSpPr>
            <a:spLocks noGrp="1"/>
          </p:cNvSpPr>
          <p:nvPr>
            <p:ph type="pic" idx="5"/>
          </p:nvPr>
        </p:nvSpPr>
        <p:spPr>
          <a:xfrm>
            <a:off x="9091960" y="561976"/>
            <a:ext cx="2476499" cy="466725"/>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75000"/>
              </a:lnSpc>
              <a:spcBef>
                <a:spcPts val="0"/>
              </a:spcBef>
              <a:spcAft>
                <a:spcPts val="0"/>
              </a:spcAft>
              <a:buClr>
                <a:schemeClr val="dk1"/>
              </a:buClr>
              <a:buSzPts val="1400"/>
              <a:buFont typeface="Arial"/>
              <a:buNone/>
              <a:defRPr sz="8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8" name="Google Shape;158;p22"/>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59" name="Google Shape;159;p22"/>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52056514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Case study Option2">
  <p:cSld name="Case study Option2">
    <p:bg>
      <p:bgPr>
        <a:solidFill>
          <a:srgbClr val="FFFFFF"/>
        </a:solidFill>
        <a:effectLst/>
      </p:bgPr>
    </p:bg>
    <p:spTree>
      <p:nvGrpSpPr>
        <p:cNvPr id="1" name="Shape 160"/>
        <p:cNvGrpSpPr/>
        <p:nvPr/>
      </p:nvGrpSpPr>
      <p:grpSpPr>
        <a:xfrm>
          <a:off x="0" y="0"/>
          <a:ext cx="0" cy="0"/>
          <a:chOff x="0" y="0"/>
          <a:chExt cx="0" cy="0"/>
        </a:xfrm>
      </p:grpSpPr>
      <p:sp>
        <p:nvSpPr>
          <p:cNvPr id="161" name="Google Shape;161;p23"/>
          <p:cNvSpPr/>
          <p:nvPr/>
        </p:nvSpPr>
        <p:spPr>
          <a:xfrm>
            <a:off x="4459558" y="1409700"/>
            <a:ext cx="7099300" cy="468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62" name="Google Shape;162;p23"/>
          <p:cNvSpPr/>
          <p:nvPr/>
        </p:nvSpPr>
        <p:spPr>
          <a:xfrm>
            <a:off x="4459558" y="1872629"/>
            <a:ext cx="7099300" cy="409954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63" name="Google Shape;163;p23"/>
          <p:cNvSpPr txBox="1">
            <a:spLocks noGrp="1"/>
          </p:cNvSpPr>
          <p:nvPr>
            <p:ph type="title"/>
          </p:nvPr>
        </p:nvSpPr>
        <p:spPr>
          <a:xfrm>
            <a:off x="630793" y="417601"/>
            <a:ext cx="8106500" cy="545247"/>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64" name="Google Shape;164;p23"/>
          <p:cNvSpPr txBox="1">
            <a:spLocks noGrp="1"/>
          </p:cNvSpPr>
          <p:nvPr>
            <p:ph type="body" idx="1"/>
          </p:nvPr>
        </p:nvSpPr>
        <p:spPr>
          <a:xfrm>
            <a:off x="4710569" y="1447241"/>
            <a:ext cx="6645088" cy="428625"/>
          </a:xfrm>
          <a:prstGeom prst="rect">
            <a:avLst/>
          </a:prstGeom>
          <a:noFill/>
          <a:ln>
            <a:noFill/>
          </a:ln>
        </p:spPr>
        <p:txBody>
          <a:bodyPr spcFirstLastPara="1" wrap="square" lIns="91425" tIns="91425" rIns="91425" bIns="91425" anchor="ctr" anchorCtr="0">
            <a:noAutofit/>
          </a:bodyPr>
          <a:lstStyle>
            <a:lvl1pPr marL="457200" marR="0" lvl="0" indent="-228600" algn="l" rtl="0">
              <a:lnSpc>
                <a:spcPct val="104999"/>
              </a:lnSpc>
              <a:spcBef>
                <a:spcPts val="0"/>
              </a:spcBef>
              <a:spcAft>
                <a:spcPts val="0"/>
              </a:spcAft>
              <a:buClr>
                <a:schemeClr val="lt2"/>
              </a:buClr>
              <a:buSzPts val="1400"/>
              <a:buFont typeface="Arial"/>
              <a:buNone/>
              <a:defRPr sz="2000" b="1" i="0" u="none" strike="noStrike" cap="none">
                <a:solidFill>
                  <a:schemeClr val="lt2"/>
                </a:solidFill>
                <a:latin typeface="Arial"/>
                <a:ea typeface="Arial"/>
                <a:cs typeface="Arial"/>
                <a:sym typeface="Arial"/>
              </a:defRPr>
            </a:lvl1pPr>
            <a:lvl2pPr marL="914400" marR="0" lvl="1" indent="-355600" algn="l" rtl="0">
              <a:lnSpc>
                <a:spcPct val="110000"/>
              </a:lnSpc>
              <a:spcBef>
                <a:spcPts val="0"/>
              </a:spcBef>
              <a:spcAft>
                <a:spcPts val="0"/>
              </a:spcAft>
              <a:buClr>
                <a:schemeClr val="lt2"/>
              </a:buClr>
              <a:buSzPts val="2000"/>
              <a:buFont typeface="Arial"/>
              <a:buChar char="•"/>
              <a:defRPr sz="2000" b="1" i="0" u="none" strike="noStrike" cap="none">
                <a:solidFill>
                  <a:schemeClr val="lt1"/>
                </a:solidFill>
                <a:latin typeface="Arial"/>
                <a:ea typeface="Arial"/>
                <a:cs typeface="Arial"/>
                <a:sym typeface="Arial"/>
              </a:defRPr>
            </a:lvl2pPr>
            <a:lvl3pPr marL="1371600" marR="0" lvl="2" indent="-355600" algn="l" rtl="0">
              <a:lnSpc>
                <a:spcPct val="110000"/>
              </a:lnSpc>
              <a:spcBef>
                <a:spcPts val="0"/>
              </a:spcBef>
              <a:spcAft>
                <a:spcPts val="0"/>
              </a:spcAft>
              <a:buClr>
                <a:schemeClr val="accent4"/>
              </a:buClr>
              <a:buSzPts val="2000"/>
              <a:buFont typeface="Arial"/>
              <a:buChar char="‒"/>
              <a:defRPr sz="2000" b="1" i="0" u="none" strike="noStrike" cap="none">
                <a:solidFill>
                  <a:schemeClr val="lt1"/>
                </a:solidFill>
                <a:latin typeface="Arial"/>
                <a:ea typeface="Arial"/>
                <a:cs typeface="Arial"/>
                <a:sym typeface="Arial"/>
              </a:defRPr>
            </a:lvl3pPr>
            <a:lvl4pPr marL="1828800" marR="0" lvl="3" indent="-228600" algn="l" rtl="0">
              <a:lnSpc>
                <a:spcPct val="75000"/>
              </a:lnSpc>
              <a:spcBef>
                <a:spcPts val="0"/>
              </a:spcBef>
              <a:spcAft>
                <a:spcPts val="0"/>
              </a:spcAft>
              <a:buClr>
                <a:schemeClr val="dk1"/>
              </a:buClr>
              <a:buSzPts val="1400"/>
              <a:buFont typeface="Arial"/>
              <a:buNone/>
              <a:defRPr sz="2000" b="1" i="0" u="none" strike="noStrike" cap="none">
                <a:solidFill>
                  <a:schemeClr val="lt1"/>
                </a:solidFill>
                <a:latin typeface="Arial"/>
                <a:ea typeface="Arial"/>
                <a:cs typeface="Arial"/>
                <a:sym typeface="Arial"/>
              </a:defRPr>
            </a:lvl4pPr>
            <a:lvl5pPr marL="2286000" marR="0" lvl="4" indent="-355600" algn="l" rtl="0">
              <a:spcBef>
                <a:spcPts val="850"/>
              </a:spcBef>
              <a:spcAft>
                <a:spcPts val="0"/>
              </a:spcAft>
              <a:buClr>
                <a:schemeClr val="lt1"/>
              </a:buClr>
              <a:buSzPts val="2000"/>
              <a:buFont typeface="Arial"/>
              <a:buChar char="»"/>
              <a:defRPr sz="2000" b="1"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5" name="Google Shape;165;p23"/>
          <p:cNvSpPr txBox="1">
            <a:spLocks noGrp="1"/>
          </p:cNvSpPr>
          <p:nvPr>
            <p:ph type="body" idx="2"/>
          </p:nvPr>
        </p:nvSpPr>
        <p:spPr>
          <a:xfrm>
            <a:off x="4738208" y="2019300"/>
            <a:ext cx="6490449" cy="36576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30000"/>
              </a:lnSpc>
              <a:spcBef>
                <a:spcPts val="0"/>
              </a:spcBef>
              <a:spcAft>
                <a:spcPts val="0"/>
              </a:spcAft>
              <a:buClr>
                <a:schemeClr val="lt2"/>
              </a:buClr>
              <a:buSzPts val="1400"/>
              <a:buFont typeface="Arial"/>
              <a:buNone/>
              <a:defRPr sz="1000" b="1" i="0" u="none" strike="noStrike" cap="none">
                <a:solidFill>
                  <a:schemeClr val="lt2"/>
                </a:solidFill>
                <a:latin typeface="Arial"/>
                <a:ea typeface="Arial"/>
                <a:cs typeface="Arial"/>
                <a:sym typeface="Arial"/>
              </a:defRPr>
            </a:lvl1pPr>
            <a:lvl2pPr marL="914400" marR="0" lvl="1" indent="-228600" algn="l" rtl="0">
              <a:lnSpc>
                <a:spcPct val="130000"/>
              </a:lnSpc>
              <a:spcBef>
                <a:spcPts val="567"/>
              </a:spcBef>
              <a:spcAft>
                <a:spcPts val="0"/>
              </a:spcAft>
              <a:buClr>
                <a:schemeClr val="lt2"/>
              </a:buClr>
              <a:buSzPts val="1800"/>
              <a:buFont typeface="Arial"/>
              <a:buNone/>
              <a:defRPr sz="1000" b="0" i="0" u="none" strike="noStrike" cap="none">
                <a:solidFill>
                  <a:srgbClr val="000000"/>
                </a:solidFill>
                <a:latin typeface="Arial"/>
                <a:ea typeface="Arial"/>
                <a:cs typeface="Arial"/>
                <a:sym typeface="Arial"/>
              </a:defRPr>
            </a:lvl2pPr>
            <a:lvl3pPr marL="1371600" marR="0" lvl="2" indent="-292100" algn="l" rtl="0">
              <a:lnSpc>
                <a:spcPct val="130000"/>
              </a:lnSpc>
              <a:spcBef>
                <a:spcPts val="567"/>
              </a:spcBef>
              <a:spcAft>
                <a:spcPts val="0"/>
              </a:spcAft>
              <a:buClr>
                <a:schemeClr val="lt2"/>
              </a:buClr>
              <a:buSzPts val="1000"/>
              <a:buFont typeface="Arial"/>
              <a:buChar char="-"/>
              <a:defRPr sz="1000" b="0" i="0" u="none" strike="noStrike" cap="none">
                <a:solidFill>
                  <a:srgbClr val="000000"/>
                </a:solidFill>
                <a:latin typeface="Arial"/>
                <a:ea typeface="Arial"/>
                <a:cs typeface="Arial"/>
                <a:sym typeface="Arial"/>
              </a:defRPr>
            </a:lvl3pPr>
            <a:lvl4pPr marL="1828800" marR="0" lvl="3" indent="-228600" algn="l" rtl="0">
              <a:lnSpc>
                <a:spcPct val="130000"/>
              </a:lnSpc>
              <a:spcBef>
                <a:spcPts val="567"/>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6" name="Google Shape;166;p23"/>
          <p:cNvSpPr>
            <a:spLocks noGrp="1"/>
          </p:cNvSpPr>
          <p:nvPr>
            <p:ph type="pic" idx="3"/>
          </p:nvPr>
        </p:nvSpPr>
        <p:spPr>
          <a:xfrm>
            <a:off x="634693" y="1409700"/>
            <a:ext cx="3416300" cy="219075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7" name="Google Shape;167;p23"/>
          <p:cNvSpPr>
            <a:spLocks noGrp="1"/>
          </p:cNvSpPr>
          <p:nvPr>
            <p:ph type="pic" idx="4"/>
          </p:nvPr>
        </p:nvSpPr>
        <p:spPr>
          <a:xfrm>
            <a:off x="634693" y="3762375"/>
            <a:ext cx="3416300" cy="219075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8" name="Google Shape;168;p23"/>
          <p:cNvSpPr>
            <a:spLocks noGrp="1"/>
          </p:cNvSpPr>
          <p:nvPr>
            <p:ph type="pic" idx="5"/>
          </p:nvPr>
        </p:nvSpPr>
        <p:spPr>
          <a:xfrm>
            <a:off x="9080809" y="561976"/>
            <a:ext cx="2476499" cy="466725"/>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75000"/>
              </a:lnSpc>
              <a:spcBef>
                <a:spcPts val="0"/>
              </a:spcBef>
              <a:spcAft>
                <a:spcPts val="0"/>
              </a:spcAft>
              <a:buClr>
                <a:schemeClr val="dk1"/>
              </a:buClr>
              <a:buSzPts val="1400"/>
              <a:buFont typeface="Arial"/>
              <a:buNone/>
              <a:defRPr sz="8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9" name="Google Shape;169;p23"/>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70" name="Google Shape;170;p23"/>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57140386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and Content">
  <p:cSld name="Title and Content">
    <p:bg>
      <p:bgPr>
        <a:solidFill>
          <a:srgbClr val="FFFFFF"/>
        </a:solidFill>
        <a:effectLst/>
      </p:bgPr>
    </p:bg>
    <p:spTree>
      <p:nvGrpSpPr>
        <p:cNvPr id="1" name="Shape 171"/>
        <p:cNvGrpSpPr/>
        <p:nvPr/>
      </p:nvGrpSpPr>
      <p:grpSpPr>
        <a:xfrm>
          <a:off x="0" y="0"/>
          <a:ext cx="0" cy="0"/>
          <a:chOff x="0" y="0"/>
          <a:chExt cx="0" cy="0"/>
        </a:xfrm>
      </p:grpSpPr>
      <p:sp>
        <p:nvSpPr>
          <p:cNvPr id="172" name="Google Shape;172;p24"/>
          <p:cNvSpPr txBox="1">
            <a:spLocks noGrp="1"/>
          </p:cNvSpPr>
          <p:nvPr>
            <p:ph type="title"/>
          </p:nvPr>
        </p:nvSpPr>
        <p:spPr>
          <a:xfrm>
            <a:off x="623888" y="417600"/>
            <a:ext cx="10944225" cy="10968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73" name="Google Shape;173;p24"/>
          <p:cNvSpPr txBox="1">
            <a:spLocks noGrp="1"/>
          </p:cNvSpPr>
          <p:nvPr>
            <p:ph type="body" idx="1"/>
          </p:nvPr>
        </p:nvSpPr>
        <p:spPr>
          <a:xfrm>
            <a:off x="623889" y="1704976"/>
            <a:ext cx="8888102" cy="3171825"/>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rgbClr val="000000"/>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74" name="Google Shape;174;p24"/>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75" name="Google Shape;175;p24"/>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71121301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Numbered">
  <p:cSld name="Numbered">
    <p:bg>
      <p:bgPr>
        <a:solidFill>
          <a:srgbClr val="FFFFFF"/>
        </a:solidFill>
        <a:effectLst/>
      </p:bgPr>
    </p:bg>
    <p:spTree>
      <p:nvGrpSpPr>
        <p:cNvPr id="1" name="Shape 176"/>
        <p:cNvGrpSpPr/>
        <p:nvPr/>
      </p:nvGrpSpPr>
      <p:grpSpPr>
        <a:xfrm>
          <a:off x="0" y="0"/>
          <a:ext cx="0" cy="0"/>
          <a:chOff x="0" y="0"/>
          <a:chExt cx="0" cy="0"/>
        </a:xfrm>
      </p:grpSpPr>
      <p:sp>
        <p:nvSpPr>
          <p:cNvPr id="177" name="Google Shape;177;p25"/>
          <p:cNvSpPr txBox="1">
            <a:spLocks noGrp="1"/>
          </p:cNvSpPr>
          <p:nvPr>
            <p:ph type="title"/>
          </p:nvPr>
        </p:nvSpPr>
        <p:spPr>
          <a:xfrm>
            <a:off x="623888" y="417600"/>
            <a:ext cx="10944225" cy="111592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78" name="Google Shape;178;p25"/>
          <p:cNvSpPr txBox="1">
            <a:spLocks noGrp="1"/>
          </p:cNvSpPr>
          <p:nvPr>
            <p:ph type="body" idx="1"/>
          </p:nvPr>
        </p:nvSpPr>
        <p:spPr>
          <a:xfrm>
            <a:off x="623887" y="1809750"/>
            <a:ext cx="8910405" cy="3781425"/>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22222"/>
              </a:lnSpc>
              <a:spcBef>
                <a:spcPts val="1134"/>
              </a:spcBef>
              <a:spcAft>
                <a:spcPts val="0"/>
              </a:spcAft>
              <a:buClr>
                <a:schemeClr val="dk2"/>
              </a:buClr>
              <a:buSzPts val="1800"/>
              <a:buFont typeface="Times New Roman"/>
              <a:buAutoNum type="arabicPeriod"/>
              <a:defRPr sz="1800" b="1"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rgbClr val="000000"/>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79" name="Google Shape;179;p25"/>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80" name="Google Shape;180;p25"/>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55192243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Infographic x3">
  <p:cSld name="Infographic x3">
    <p:bg>
      <p:bgPr>
        <a:solidFill>
          <a:srgbClr val="FFFFFF"/>
        </a:solidFill>
        <a:effectLst/>
      </p:bgPr>
    </p:bg>
    <p:spTree>
      <p:nvGrpSpPr>
        <p:cNvPr id="1" name="Shape 181"/>
        <p:cNvGrpSpPr/>
        <p:nvPr/>
      </p:nvGrpSpPr>
      <p:grpSpPr>
        <a:xfrm>
          <a:off x="0" y="0"/>
          <a:ext cx="0" cy="0"/>
          <a:chOff x="0" y="0"/>
          <a:chExt cx="0" cy="0"/>
        </a:xfrm>
      </p:grpSpPr>
      <p:sp>
        <p:nvSpPr>
          <p:cNvPr id="182" name="Google Shape;182;p26"/>
          <p:cNvSpPr txBox="1">
            <a:spLocks noGrp="1"/>
          </p:cNvSpPr>
          <p:nvPr>
            <p:ph type="title"/>
          </p:nvPr>
        </p:nvSpPr>
        <p:spPr>
          <a:xfrm>
            <a:off x="623888" y="417600"/>
            <a:ext cx="10944225" cy="1030200"/>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83" name="Google Shape;183;p26"/>
          <p:cNvSpPr>
            <a:spLocks noGrp="1"/>
          </p:cNvSpPr>
          <p:nvPr>
            <p:ph type="pic" idx="2"/>
          </p:nvPr>
        </p:nvSpPr>
        <p:spPr>
          <a:xfrm>
            <a:off x="1115485" y="2514601"/>
            <a:ext cx="2645833" cy="1319213"/>
          </a:xfrm>
          <a:prstGeom prst="rect">
            <a:avLst/>
          </a:prstGeom>
          <a:solidFill>
            <a:srgbClr val="BBBBBB"/>
          </a:solidFill>
          <a:ln>
            <a:noFill/>
          </a:ln>
        </p:spPr>
        <p:txBody>
          <a:bodyPr spcFirstLastPara="1" wrap="square" lIns="91425" tIns="91425" rIns="91425" bIns="91425" anchor="ctr" anchorCtr="0">
            <a:noAutofit/>
          </a:bodyPr>
          <a:lstStyle>
            <a:lvl1pPr marL="0" marR="0" lvl="0" indent="0" algn="ctr" rtl="0">
              <a:lnSpc>
                <a:spcPct val="114285"/>
              </a:lnSpc>
              <a:spcBef>
                <a:spcPts val="0"/>
              </a:spcBef>
              <a:spcAft>
                <a:spcPts val="0"/>
              </a:spcAft>
              <a:buClr>
                <a:schemeClr val="lt2"/>
              </a:buClr>
              <a:buSzPts val="1400"/>
              <a:buFont typeface="Arial"/>
              <a:buNone/>
              <a:defRPr sz="1050" b="0" i="0" u="none" strike="noStrike" cap="none">
                <a:solidFill>
                  <a:schemeClr val="lt2"/>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4" name="Google Shape;184;p26"/>
          <p:cNvSpPr txBox="1">
            <a:spLocks noGrp="1"/>
          </p:cNvSpPr>
          <p:nvPr>
            <p:ph type="body" idx="1"/>
          </p:nvPr>
        </p:nvSpPr>
        <p:spPr>
          <a:xfrm>
            <a:off x="1107018" y="4425950"/>
            <a:ext cx="2654300" cy="979488"/>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3333"/>
              </a:lnSpc>
              <a:spcBef>
                <a:spcPts val="0"/>
              </a:spcBef>
              <a:spcAft>
                <a:spcPts val="0"/>
              </a:spcAft>
              <a:buClr>
                <a:schemeClr val="lt2"/>
              </a:buClr>
              <a:buSzPts val="1400"/>
              <a:buFont typeface="Arial"/>
              <a:buNone/>
              <a:defRPr sz="1500" b="1" i="0" u="none" strike="noStrike" cap="none">
                <a:solidFill>
                  <a:schemeClr val="lt2"/>
                </a:solidFill>
                <a:latin typeface="Arial"/>
                <a:ea typeface="Arial"/>
                <a:cs typeface="Arial"/>
                <a:sym typeface="Arial"/>
              </a:defRPr>
            </a:lvl1pPr>
            <a:lvl2pPr marL="914400" marR="0" lvl="1" indent="-228600" algn="ctr" rtl="0">
              <a:lnSpc>
                <a:spcPct val="110000"/>
              </a:lnSpc>
              <a:spcBef>
                <a:spcPts val="800"/>
              </a:spcBef>
              <a:spcAft>
                <a:spcPts val="0"/>
              </a:spcAft>
              <a:buClr>
                <a:schemeClr val="lt2"/>
              </a:buClr>
              <a:buSzPts val="1800"/>
              <a:buFont typeface="Arial"/>
              <a:buNone/>
              <a:defRPr sz="10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5" name="Google Shape;185;p26"/>
          <p:cNvSpPr txBox="1">
            <a:spLocks noGrp="1"/>
          </p:cNvSpPr>
          <p:nvPr>
            <p:ph type="body" idx="3"/>
          </p:nvPr>
        </p:nvSpPr>
        <p:spPr>
          <a:xfrm>
            <a:off x="1115485" y="3924926"/>
            <a:ext cx="2645833" cy="418474"/>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7647"/>
              </a:lnSpc>
              <a:spcBef>
                <a:spcPts val="0"/>
              </a:spcBef>
              <a:spcAft>
                <a:spcPts val="0"/>
              </a:spcAft>
              <a:buClr>
                <a:schemeClr val="lt2"/>
              </a:buClr>
              <a:buSzPts val="1400"/>
              <a:buFont typeface="Arial"/>
              <a:buNone/>
              <a:defRPr sz="3400" b="1"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6" name="Google Shape;186;p26"/>
          <p:cNvSpPr txBox="1">
            <a:spLocks noGrp="1"/>
          </p:cNvSpPr>
          <p:nvPr>
            <p:ph type="body" idx="4"/>
          </p:nvPr>
        </p:nvSpPr>
        <p:spPr>
          <a:xfrm>
            <a:off x="4718399" y="3924926"/>
            <a:ext cx="2645833" cy="418474"/>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7647"/>
              </a:lnSpc>
              <a:spcBef>
                <a:spcPts val="0"/>
              </a:spcBef>
              <a:spcAft>
                <a:spcPts val="0"/>
              </a:spcAft>
              <a:buClr>
                <a:schemeClr val="dk2"/>
              </a:buClr>
              <a:buSzPts val="1400"/>
              <a:buFont typeface="Arial"/>
              <a:buNone/>
              <a:defRPr sz="3400" b="1"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7" name="Google Shape;187;p26"/>
          <p:cNvSpPr txBox="1">
            <a:spLocks noGrp="1"/>
          </p:cNvSpPr>
          <p:nvPr>
            <p:ph type="body" idx="5"/>
          </p:nvPr>
        </p:nvSpPr>
        <p:spPr>
          <a:xfrm>
            <a:off x="8366804" y="3924927"/>
            <a:ext cx="2645833" cy="408949"/>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7647"/>
              </a:lnSpc>
              <a:spcBef>
                <a:spcPts val="0"/>
              </a:spcBef>
              <a:spcAft>
                <a:spcPts val="0"/>
              </a:spcAft>
              <a:buClr>
                <a:srgbClr val="03873A"/>
              </a:buClr>
              <a:buSzPts val="1400"/>
              <a:buFont typeface="Arial"/>
              <a:buNone/>
              <a:defRPr sz="3400" b="1" i="0" u="none" strike="noStrike" cap="none">
                <a:solidFill>
                  <a:srgbClr val="03873A"/>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8" name="Google Shape;188;p26"/>
          <p:cNvSpPr txBox="1">
            <a:spLocks noGrp="1"/>
          </p:cNvSpPr>
          <p:nvPr>
            <p:ph type="body" idx="6"/>
          </p:nvPr>
        </p:nvSpPr>
        <p:spPr>
          <a:xfrm>
            <a:off x="4721563" y="4425950"/>
            <a:ext cx="2654300" cy="979488"/>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3333"/>
              </a:lnSpc>
              <a:spcBef>
                <a:spcPts val="0"/>
              </a:spcBef>
              <a:spcAft>
                <a:spcPts val="0"/>
              </a:spcAft>
              <a:buClr>
                <a:schemeClr val="dk2"/>
              </a:buClr>
              <a:buSzPts val="1400"/>
              <a:buFont typeface="Arial"/>
              <a:buNone/>
              <a:defRPr sz="1500" b="1" i="0" u="none" strike="noStrike" cap="none">
                <a:solidFill>
                  <a:schemeClr val="dk2"/>
                </a:solidFill>
                <a:latin typeface="Arial"/>
                <a:ea typeface="Arial"/>
                <a:cs typeface="Arial"/>
                <a:sym typeface="Arial"/>
              </a:defRPr>
            </a:lvl1pPr>
            <a:lvl2pPr marL="914400" marR="0" lvl="1" indent="-228600" algn="ctr" rtl="0">
              <a:lnSpc>
                <a:spcPct val="110000"/>
              </a:lnSpc>
              <a:spcBef>
                <a:spcPts val="800"/>
              </a:spcBef>
              <a:spcAft>
                <a:spcPts val="0"/>
              </a:spcAft>
              <a:buClr>
                <a:schemeClr val="lt2"/>
              </a:buClr>
              <a:buSzPts val="1800"/>
              <a:buFont typeface="Arial"/>
              <a:buNone/>
              <a:defRPr sz="10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9" name="Google Shape;189;p26"/>
          <p:cNvSpPr txBox="1">
            <a:spLocks noGrp="1"/>
          </p:cNvSpPr>
          <p:nvPr>
            <p:ph type="body" idx="7"/>
          </p:nvPr>
        </p:nvSpPr>
        <p:spPr>
          <a:xfrm>
            <a:off x="8376065" y="4425950"/>
            <a:ext cx="2654300" cy="979488"/>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3333"/>
              </a:lnSpc>
              <a:spcBef>
                <a:spcPts val="0"/>
              </a:spcBef>
              <a:spcAft>
                <a:spcPts val="0"/>
              </a:spcAft>
              <a:buClr>
                <a:srgbClr val="03873A"/>
              </a:buClr>
              <a:buSzPts val="1400"/>
              <a:buFont typeface="Arial"/>
              <a:buNone/>
              <a:defRPr sz="1500" b="1" i="0" u="none" strike="noStrike" cap="none">
                <a:solidFill>
                  <a:srgbClr val="03873A"/>
                </a:solidFill>
                <a:latin typeface="Arial"/>
                <a:ea typeface="Arial"/>
                <a:cs typeface="Arial"/>
                <a:sym typeface="Arial"/>
              </a:defRPr>
            </a:lvl1pPr>
            <a:lvl2pPr marL="914400" marR="0" lvl="1" indent="-228600" algn="ctr" rtl="0">
              <a:lnSpc>
                <a:spcPct val="110000"/>
              </a:lnSpc>
              <a:spcBef>
                <a:spcPts val="800"/>
              </a:spcBef>
              <a:spcAft>
                <a:spcPts val="0"/>
              </a:spcAft>
              <a:buClr>
                <a:schemeClr val="lt2"/>
              </a:buClr>
              <a:buSzPts val="1800"/>
              <a:buFont typeface="Arial"/>
              <a:buNone/>
              <a:defRPr sz="10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0" name="Google Shape;190;p26"/>
          <p:cNvSpPr txBox="1">
            <a:spLocks noGrp="1"/>
          </p:cNvSpPr>
          <p:nvPr>
            <p:ph type="body" idx="8"/>
          </p:nvPr>
        </p:nvSpPr>
        <p:spPr>
          <a:xfrm>
            <a:off x="7023100" y="6172201"/>
            <a:ext cx="4529329" cy="228599"/>
          </a:xfrm>
          <a:prstGeom prst="rect">
            <a:avLst/>
          </a:prstGeom>
          <a:noFill/>
          <a:ln>
            <a:noFill/>
          </a:ln>
        </p:spPr>
        <p:txBody>
          <a:bodyPr spcFirstLastPara="1" wrap="square" lIns="91425" tIns="91425" rIns="91425" bIns="91425" anchor="t" anchorCtr="0">
            <a:noAutofit/>
          </a:bodyPr>
          <a:lstStyle>
            <a:lvl1pPr marL="457200" marR="0" lvl="0" indent="-228600" algn="r" rtl="0">
              <a:lnSpc>
                <a:spcPct val="150000"/>
              </a:lnSpc>
              <a:spcBef>
                <a:spcPts val="0"/>
              </a:spcBef>
              <a:spcAft>
                <a:spcPts val="0"/>
              </a:spcAft>
              <a:buClr>
                <a:schemeClr val="lt2"/>
              </a:buClr>
              <a:buSzPts val="1400"/>
              <a:buFont typeface="Arial"/>
              <a:buNone/>
              <a:defRPr sz="600" b="0"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1" name="Google Shape;191;p26"/>
          <p:cNvSpPr>
            <a:spLocks noGrp="1"/>
          </p:cNvSpPr>
          <p:nvPr>
            <p:ph type="pic" idx="9"/>
          </p:nvPr>
        </p:nvSpPr>
        <p:spPr>
          <a:xfrm>
            <a:off x="4716814" y="2514601"/>
            <a:ext cx="2645833" cy="1319213"/>
          </a:xfrm>
          <a:prstGeom prst="rect">
            <a:avLst/>
          </a:prstGeom>
          <a:solidFill>
            <a:srgbClr val="BBBBBB"/>
          </a:solidFill>
          <a:ln>
            <a:noFill/>
          </a:ln>
        </p:spPr>
        <p:txBody>
          <a:bodyPr spcFirstLastPara="1" wrap="square" lIns="91425" tIns="91425" rIns="91425" bIns="91425" anchor="ctr" anchorCtr="0">
            <a:noAutofit/>
          </a:bodyPr>
          <a:lstStyle>
            <a:lvl1pPr marL="0" marR="0" lvl="0" indent="0" algn="ctr" rtl="0">
              <a:lnSpc>
                <a:spcPct val="114285"/>
              </a:lnSpc>
              <a:spcBef>
                <a:spcPts val="0"/>
              </a:spcBef>
              <a:spcAft>
                <a:spcPts val="0"/>
              </a:spcAft>
              <a:buClr>
                <a:schemeClr val="lt2"/>
              </a:buClr>
              <a:buSzPts val="1400"/>
              <a:buFont typeface="Arial"/>
              <a:buNone/>
              <a:defRPr sz="1050" b="0" i="0" u="none" strike="noStrike" cap="none">
                <a:solidFill>
                  <a:schemeClr val="lt2"/>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2" name="Google Shape;192;p26"/>
          <p:cNvSpPr>
            <a:spLocks noGrp="1"/>
          </p:cNvSpPr>
          <p:nvPr>
            <p:ph type="pic" idx="13"/>
          </p:nvPr>
        </p:nvSpPr>
        <p:spPr>
          <a:xfrm>
            <a:off x="8374414" y="2514601"/>
            <a:ext cx="2645833" cy="1319213"/>
          </a:xfrm>
          <a:prstGeom prst="rect">
            <a:avLst/>
          </a:prstGeom>
          <a:solidFill>
            <a:srgbClr val="BBBBBB"/>
          </a:solidFill>
          <a:ln>
            <a:noFill/>
          </a:ln>
        </p:spPr>
        <p:txBody>
          <a:bodyPr spcFirstLastPara="1" wrap="square" lIns="91425" tIns="91425" rIns="91425" bIns="91425" anchor="ctr" anchorCtr="0">
            <a:noAutofit/>
          </a:bodyPr>
          <a:lstStyle>
            <a:lvl1pPr marL="0" marR="0" lvl="0" indent="0" algn="ctr" rtl="0">
              <a:lnSpc>
                <a:spcPct val="114285"/>
              </a:lnSpc>
              <a:spcBef>
                <a:spcPts val="0"/>
              </a:spcBef>
              <a:spcAft>
                <a:spcPts val="0"/>
              </a:spcAft>
              <a:buClr>
                <a:schemeClr val="lt2"/>
              </a:buClr>
              <a:buSzPts val="1400"/>
              <a:buFont typeface="Arial"/>
              <a:buNone/>
              <a:defRPr sz="1050" b="0" i="0" u="none" strike="noStrike" cap="none">
                <a:solidFill>
                  <a:schemeClr val="lt2"/>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193" name="Google Shape;193;p26"/>
          <p:cNvCxnSpPr/>
          <p:nvPr/>
        </p:nvCxnSpPr>
        <p:spPr>
          <a:xfrm>
            <a:off x="621993" y="6124575"/>
            <a:ext cx="10944000" cy="0"/>
          </a:xfrm>
          <a:prstGeom prst="straightConnector1">
            <a:avLst/>
          </a:prstGeom>
          <a:noFill/>
          <a:ln w="9525" cap="flat" cmpd="sng">
            <a:solidFill>
              <a:schemeClr val="lt2"/>
            </a:solidFill>
            <a:prstDash val="solid"/>
            <a:round/>
            <a:headEnd type="none" w="sm" len="sm"/>
            <a:tailEnd type="none" w="sm" len="sm"/>
          </a:ln>
        </p:spPr>
      </p:cxnSp>
      <p:sp>
        <p:nvSpPr>
          <p:cNvPr id="194" name="Google Shape;194;p26"/>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95" name="Google Shape;195;p26"/>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87001771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Only">
  <p:cSld name="Title Only">
    <p:bg>
      <p:bgPr>
        <a:solidFill>
          <a:srgbClr val="FFFFFF"/>
        </a:solidFill>
        <a:effectLst/>
      </p:bgPr>
    </p:bg>
    <p:spTree>
      <p:nvGrpSpPr>
        <p:cNvPr id="1" name="Shape 196"/>
        <p:cNvGrpSpPr/>
        <p:nvPr/>
      </p:nvGrpSpPr>
      <p:grpSpPr>
        <a:xfrm>
          <a:off x="0" y="0"/>
          <a:ext cx="0" cy="0"/>
          <a:chOff x="0" y="0"/>
          <a:chExt cx="0" cy="0"/>
        </a:xfrm>
      </p:grpSpPr>
      <p:sp>
        <p:nvSpPr>
          <p:cNvPr id="197" name="Google Shape;197;p27"/>
          <p:cNvSpPr txBox="1">
            <a:spLocks noGrp="1"/>
          </p:cNvSpPr>
          <p:nvPr>
            <p:ph type="title"/>
          </p:nvPr>
        </p:nvSpPr>
        <p:spPr>
          <a:xfrm>
            <a:off x="623888" y="417600"/>
            <a:ext cx="10944225" cy="774450"/>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98" name="Google Shape;198;p27"/>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99" name="Google Shape;199;p27"/>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427040483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Sample Boxed Text x3">
  <p:cSld name="Sample Boxed Text x3">
    <p:bg>
      <p:bgPr>
        <a:solidFill>
          <a:srgbClr val="FFFFFF"/>
        </a:solidFill>
        <a:effectLst/>
      </p:bgPr>
    </p:bg>
    <p:spTree>
      <p:nvGrpSpPr>
        <p:cNvPr id="1" name="Shape 200"/>
        <p:cNvGrpSpPr/>
        <p:nvPr/>
      </p:nvGrpSpPr>
      <p:grpSpPr>
        <a:xfrm>
          <a:off x="0" y="0"/>
          <a:ext cx="0" cy="0"/>
          <a:chOff x="0" y="0"/>
          <a:chExt cx="0" cy="0"/>
        </a:xfrm>
      </p:grpSpPr>
      <p:sp>
        <p:nvSpPr>
          <p:cNvPr id="201" name="Google Shape;201;p28"/>
          <p:cNvSpPr/>
          <p:nvPr/>
        </p:nvSpPr>
        <p:spPr>
          <a:xfrm>
            <a:off x="629604" y="2669156"/>
            <a:ext cx="3470400" cy="468000"/>
          </a:xfrm>
          <a:prstGeom prst="rect">
            <a:avLst/>
          </a:prstGeom>
          <a:solidFill>
            <a:srgbClr val="0387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Arial"/>
              <a:ea typeface="Arial"/>
              <a:cs typeface="Arial"/>
              <a:sym typeface="Arial"/>
            </a:endParaRPr>
          </a:p>
        </p:txBody>
      </p:sp>
      <p:sp>
        <p:nvSpPr>
          <p:cNvPr id="202" name="Google Shape;202;p28"/>
          <p:cNvSpPr/>
          <p:nvPr/>
        </p:nvSpPr>
        <p:spPr>
          <a:xfrm>
            <a:off x="629604" y="3129775"/>
            <a:ext cx="3470400" cy="2140066"/>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3" name="Google Shape;203;p28"/>
          <p:cNvSpPr txBox="1">
            <a:spLocks noGrp="1"/>
          </p:cNvSpPr>
          <p:nvPr>
            <p:ph type="title"/>
          </p:nvPr>
        </p:nvSpPr>
        <p:spPr>
          <a:xfrm>
            <a:off x="629605" y="417601"/>
            <a:ext cx="10938728" cy="9444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04" name="Google Shape;204;p28"/>
          <p:cNvSpPr txBox="1">
            <a:spLocks noGrp="1"/>
          </p:cNvSpPr>
          <p:nvPr>
            <p:ph type="body" idx="1"/>
          </p:nvPr>
        </p:nvSpPr>
        <p:spPr>
          <a:xfrm>
            <a:off x="876950" y="2687951"/>
            <a:ext cx="2921479" cy="428625"/>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4999"/>
              </a:lnSpc>
              <a:spcBef>
                <a:spcPts val="0"/>
              </a:spcBef>
              <a:spcAft>
                <a:spcPts val="0"/>
              </a:spcAft>
              <a:buClr>
                <a:srgbClr val="FFFFFF"/>
              </a:buClr>
              <a:buSzPts val="1400"/>
              <a:buFont typeface="Arial"/>
              <a:buNone/>
              <a:defRPr sz="2000" b="1" i="0" u="none" strike="noStrike" cap="none">
                <a:solidFill>
                  <a:srgbClr val="FFFFFF"/>
                </a:solidFill>
                <a:latin typeface="Arial"/>
                <a:ea typeface="Arial"/>
                <a:cs typeface="Arial"/>
                <a:sym typeface="Arial"/>
              </a:defRPr>
            </a:lvl1pPr>
            <a:lvl2pPr marL="914400" marR="0" lvl="1" indent="-355600" algn="l" rtl="0">
              <a:lnSpc>
                <a:spcPct val="110000"/>
              </a:lnSpc>
              <a:spcBef>
                <a:spcPts val="0"/>
              </a:spcBef>
              <a:spcAft>
                <a:spcPts val="0"/>
              </a:spcAft>
              <a:buClr>
                <a:schemeClr val="lt2"/>
              </a:buClr>
              <a:buSzPts val="2000"/>
              <a:buFont typeface="Arial"/>
              <a:buChar char="•"/>
              <a:defRPr sz="2000" b="1" i="0" u="none" strike="noStrike" cap="none">
                <a:solidFill>
                  <a:schemeClr val="lt1"/>
                </a:solidFill>
                <a:latin typeface="Arial"/>
                <a:ea typeface="Arial"/>
                <a:cs typeface="Arial"/>
                <a:sym typeface="Arial"/>
              </a:defRPr>
            </a:lvl2pPr>
            <a:lvl3pPr marL="1371600" marR="0" lvl="2" indent="-355600" algn="l" rtl="0">
              <a:lnSpc>
                <a:spcPct val="110000"/>
              </a:lnSpc>
              <a:spcBef>
                <a:spcPts val="0"/>
              </a:spcBef>
              <a:spcAft>
                <a:spcPts val="0"/>
              </a:spcAft>
              <a:buClr>
                <a:schemeClr val="accent4"/>
              </a:buClr>
              <a:buSzPts val="2000"/>
              <a:buFont typeface="Arial"/>
              <a:buChar char="‒"/>
              <a:defRPr sz="2000" b="1" i="0" u="none" strike="noStrike" cap="none">
                <a:solidFill>
                  <a:schemeClr val="lt1"/>
                </a:solidFill>
                <a:latin typeface="Arial"/>
                <a:ea typeface="Arial"/>
                <a:cs typeface="Arial"/>
                <a:sym typeface="Arial"/>
              </a:defRPr>
            </a:lvl3pPr>
            <a:lvl4pPr marL="1828800" marR="0" lvl="3" indent="-228600" algn="l" rtl="0">
              <a:lnSpc>
                <a:spcPct val="75000"/>
              </a:lnSpc>
              <a:spcBef>
                <a:spcPts val="0"/>
              </a:spcBef>
              <a:spcAft>
                <a:spcPts val="0"/>
              </a:spcAft>
              <a:buClr>
                <a:schemeClr val="dk1"/>
              </a:buClr>
              <a:buSzPts val="1400"/>
              <a:buFont typeface="Arial"/>
              <a:buNone/>
              <a:defRPr sz="2000" b="1" i="0" u="none" strike="noStrike" cap="none">
                <a:solidFill>
                  <a:schemeClr val="lt1"/>
                </a:solidFill>
                <a:latin typeface="Arial"/>
                <a:ea typeface="Arial"/>
                <a:cs typeface="Arial"/>
                <a:sym typeface="Arial"/>
              </a:defRPr>
            </a:lvl4pPr>
            <a:lvl5pPr marL="2286000" marR="0" lvl="4" indent="-355600" algn="l" rtl="0">
              <a:spcBef>
                <a:spcPts val="850"/>
              </a:spcBef>
              <a:spcAft>
                <a:spcPts val="0"/>
              </a:spcAft>
              <a:buClr>
                <a:schemeClr val="lt1"/>
              </a:buClr>
              <a:buSzPts val="2000"/>
              <a:buFont typeface="Arial"/>
              <a:buChar char="»"/>
              <a:defRPr sz="2000" b="1"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5" name="Google Shape;205;p28"/>
          <p:cNvSpPr txBox="1">
            <a:spLocks noGrp="1"/>
          </p:cNvSpPr>
          <p:nvPr>
            <p:ph type="body" idx="2"/>
          </p:nvPr>
        </p:nvSpPr>
        <p:spPr>
          <a:xfrm>
            <a:off x="894018" y="3226998"/>
            <a:ext cx="2994625" cy="1552036"/>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33333"/>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L="914400" marR="0" lvl="1" indent="-228600" algn="l" rtl="0">
              <a:lnSpc>
                <a:spcPct val="133333"/>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33333"/>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6" name="Google Shape;206;p28"/>
          <p:cNvSpPr/>
          <p:nvPr/>
        </p:nvSpPr>
        <p:spPr>
          <a:xfrm>
            <a:off x="4387649" y="2669156"/>
            <a:ext cx="3470400" cy="468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Arial"/>
              <a:ea typeface="Arial"/>
              <a:cs typeface="Arial"/>
              <a:sym typeface="Arial"/>
            </a:endParaRPr>
          </a:p>
        </p:txBody>
      </p:sp>
      <p:sp>
        <p:nvSpPr>
          <p:cNvPr id="207" name="Google Shape;207;p28"/>
          <p:cNvSpPr/>
          <p:nvPr/>
        </p:nvSpPr>
        <p:spPr>
          <a:xfrm>
            <a:off x="4387649" y="3129775"/>
            <a:ext cx="3470400" cy="2140066"/>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8" name="Google Shape;208;p28"/>
          <p:cNvSpPr txBox="1">
            <a:spLocks noGrp="1"/>
          </p:cNvSpPr>
          <p:nvPr>
            <p:ph type="body" idx="3"/>
          </p:nvPr>
        </p:nvSpPr>
        <p:spPr>
          <a:xfrm>
            <a:off x="4634995" y="2687951"/>
            <a:ext cx="2921479" cy="428625"/>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4999"/>
              </a:lnSpc>
              <a:spcBef>
                <a:spcPts val="0"/>
              </a:spcBef>
              <a:spcAft>
                <a:spcPts val="0"/>
              </a:spcAft>
              <a:buClr>
                <a:srgbClr val="FFFFFF"/>
              </a:buClr>
              <a:buSzPts val="1400"/>
              <a:buFont typeface="Arial"/>
              <a:buNone/>
              <a:defRPr sz="2000" b="1" i="0" u="none" strike="noStrike" cap="none">
                <a:solidFill>
                  <a:srgbClr val="FFFFFF"/>
                </a:solidFill>
                <a:latin typeface="Arial"/>
                <a:ea typeface="Arial"/>
                <a:cs typeface="Arial"/>
                <a:sym typeface="Arial"/>
              </a:defRPr>
            </a:lvl1pPr>
            <a:lvl2pPr marL="914400" marR="0" lvl="1" indent="-355600" algn="l" rtl="0">
              <a:lnSpc>
                <a:spcPct val="110000"/>
              </a:lnSpc>
              <a:spcBef>
                <a:spcPts val="0"/>
              </a:spcBef>
              <a:spcAft>
                <a:spcPts val="0"/>
              </a:spcAft>
              <a:buClr>
                <a:schemeClr val="lt2"/>
              </a:buClr>
              <a:buSzPts val="2000"/>
              <a:buFont typeface="Arial"/>
              <a:buChar char="•"/>
              <a:defRPr sz="2000" b="1" i="0" u="none" strike="noStrike" cap="none">
                <a:solidFill>
                  <a:schemeClr val="lt1"/>
                </a:solidFill>
                <a:latin typeface="Arial"/>
                <a:ea typeface="Arial"/>
                <a:cs typeface="Arial"/>
                <a:sym typeface="Arial"/>
              </a:defRPr>
            </a:lvl2pPr>
            <a:lvl3pPr marL="1371600" marR="0" lvl="2" indent="-355600" algn="l" rtl="0">
              <a:lnSpc>
                <a:spcPct val="110000"/>
              </a:lnSpc>
              <a:spcBef>
                <a:spcPts val="0"/>
              </a:spcBef>
              <a:spcAft>
                <a:spcPts val="0"/>
              </a:spcAft>
              <a:buClr>
                <a:schemeClr val="accent4"/>
              </a:buClr>
              <a:buSzPts val="2000"/>
              <a:buFont typeface="Arial"/>
              <a:buChar char="‒"/>
              <a:defRPr sz="2000" b="1" i="0" u="none" strike="noStrike" cap="none">
                <a:solidFill>
                  <a:schemeClr val="lt1"/>
                </a:solidFill>
                <a:latin typeface="Arial"/>
                <a:ea typeface="Arial"/>
                <a:cs typeface="Arial"/>
                <a:sym typeface="Arial"/>
              </a:defRPr>
            </a:lvl3pPr>
            <a:lvl4pPr marL="1828800" marR="0" lvl="3" indent="-228600" algn="l" rtl="0">
              <a:lnSpc>
                <a:spcPct val="75000"/>
              </a:lnSpc>
              <a:spcBef>
                <a:spcPts val="0"/>
              </a:spcBef>
              <a:spcAft>
                <a:spcPts val="0"/>
              </a:spcAft>
              <a:buClr>
                <a:schemeClr val="dk1"/>
              </a:buClr>
              <a:buSzPts val="1400"/>
              <a:buFont typeface="Arial"/>
              <a:buNone/>
              <a:defRPr sz="2000" b="1" i="0" u="none" strike="noStrike" cap="none">
                <a:solidFill>
                  <a:schemeClr val="lt1"/>
                </a:solidFill>
                <a:latin typeface="Arial"/>
                <a:ea typeface="Arial"/>
                <a:cs typeface="Arial"/>
                <a:sym typeface="Arial"/>
              </a:defRPr>
            </a:lvl4pPr>
            <a:lvl5pPr marL="2286000" marR="0" lvl="4" indent="-355600" algn="l" rtl="0">
              <a:spcBef>
                <a:spcPts val="850"/>
              </a:spcBef>
              <a:spcAft>
                <a:spcPts val="0"/>
              </a:spcAft>
              <a:buClr>
                <a:schemeClr val="lt1"/>
              </a:buClr>
              <a:buSzPts val="2000"/>
              <a:buFont typeface="Arial"/>
              <a:buChar char="»"/>
              <a:defRPr sz="2000" b="1"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9" name="Google Shape;209;p28"/>
          <p:cNvSpPr txBox="1">
            <a:spLocks noGrp="1"/>
          </p:cNvSpPr>
          <p:nvPr>
            <p:ph type="body" idx="4"/>
          </p:nvPr>
        </p:nvSpPr>
        <p:spPr>
          <a:xfrm>
            <a:off x="4652063" y="3226998"/>
            <a:ext cx="2994625" cy="1552036"/>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33333"/>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L="914400" marR="0" lvl="1" indent="-228600" algn="l" rtl="0">
              <a:lnSpc>
                <a:spcPct val="133333"/>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33333"/>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0" name="Google Shape;210;p28"/>
          <p:cNvSpPr/>
          <p:nvPr/>
        </p:nvSpPr>
        <p:spPr>
          <a:xfrm>
            <a:off x="8097933" y="2669156"/>
            <a:ext cx="3470400" cy="468000"/>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Arial"/>
              <a:ea typeface="Arial"/>
              <a:cs typeface="Arial"/>
              <a:sym typeface="Arial"/>
            </a:endParaRPr>
          </a:p>
        </p:txBody>
      </p:sp>
      <p:sp>
        <p:nvSpPr>
          <p:cNvPr id="211" name="Google Shape;211;p28"/>
          <p:cNvSpPr/>
          <p:nvPr/>
        </p:nvSpPr>
        <p:spPr>
          <a:xfrm>
            <a:off x="8097933" y="3129775"/>
            <a:ext cx="3470400" cy="2140066"/>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12" name="Google Shape;212;p28"/>
          <p:cNvSpPr txBox="1">
            <a:spLocks noGrp="1"/>
          </p:cNvSpPr>
          <p:nvPr>
            <p:ph type="body" idx="5"/>
          </p:nvPr>
        </p:nvSpPr>
        <p:spPr>
          <a:xfrm>
            <a:off x="8345279" y="2687951"/>
            <a:ext cx="2921479" cy="428625"/>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4999"/>
              </a:lnSpc>
              <a:spcBef>
                <a:spcPts val="0"/>
              </a:spcBef>
              <a:spcAft>
                <a:spcPts val="0"/>
              </a:spcAft>
              <a:buClr>
                <a:srgbClr val="FFFFFF"/>
              </a:buClr>
              <a:buSzPts val="1400"/>
              <a:buFont typeface="Arial"/>
              <a:buNone/>
              <a:defRPr sz="2000" b="1" i="0" u="none" strike="noStrike" cap="none">
                <a:solidFill>
                  <a:srgbClr val="FFFFFF"/>
                </a:solidFill>
                <a:latin typeface="Arial"/>
                <a:ea typeface="Arial"/>
                <a:cs typeface="Arial"/>
                <a:sym typeface="Arial"/>
              </a:defRPr>
            </a:lvl1pPr>
            <a:lvl2pPr marL="914400" marR="0" lvl="1" indent="-355600" algn="l" rtl="0">
              <a:lnSpc>
                <a:spcPct val="110000"/>
              </a:lnSpc>
              <a:spcBef>
                <a:spcPts val="0"/>
              </a:spcBef>
              <a:spcAft>
                <a:spcPts val="0"/>
              </a:spcAft>
              <a:buClr>
                <a:schemeClr val="lt2"/>
              </a:buClr>
              <a:buSzPts val="2000"/>
              <a:buFont typeface="Arial"/>
              <a:buChar char="•"/>
              <a:defRPr sz="2000" b="1" i="0" u="none" strike="noStrike" cap="none">
                <a:solidFill>
                  <a:schemeClr val="lt1"/>
                </a:solidFill>
                <a:latin typeface="Arial"/>
                <a:ea typeface="Arial"/>
                <a:cs typeface="Arial"/>
                <a:sym typeface="Arial"/>
              </a:defRPr>
            </a:lvl2pPr>
            <a:lvl3pPr marL="1371600" marR="0" lvl="2" indent="-355600" algn="l" rtl="0">
              <a:lnSpc>
                <a:spcPct val="110000"/>
              </a:lnSpc>
              <a:spcBef>
                <a:spcPts val="0"/>
              </a:spcBef>
              <a:spcAft>
                <a:spcPts val="0"/>
              </a:spcAft>
              <a:buClr>
                <a:schemeClr val="accent4"/>
              </a:buClr>
              <a:buSzPts val="2000"/>
              <a:buFont typeface="Arial"/>
              <a:buChar char="‒"/>
              <a:defRPr sz="2000" b="1" i="0" u="none" strike="noStrike" cap="none">
                <a:solidFill>
                  <a:schemeClr val="lt1"/>
                </a:solidFill>
                <a:latin typeface="Arial"/>
                <a:ea typeface="Arial"/>
                <a:cs typeface="Arial"/>
                <a:sym typeface="Arial"/>
              </a:defRPr>
            </a:lvl3pPr>
            <a:lvl4pPr marL="1828800" marR="0" lvl="3" indent="-228600" algn="l" rtl="0">
              <a:lnSpc>
                <a:spcPct val="75000"/>
              </a:lnSpc>
              <a:spcBef>
                <a:spcPts val="0"/>
              </a:spcBef>
              <a:spcAft>
                <a:spcPts val="0"/>
              </a:spcAft>
              <a:buClr>
                <a:schemeClr val="dk1"/>
              </a:buClr>
              <a:buSzPts val="1400"/>
              <a:buFont typeface="Arial"/>
              <a:buNone/>
              <a:defRPr sz="2000" b="1" i="0" u="none" strike="noStrike" cap="none">
                <a:solidFill>
                  <a:schemeClr val="lt1"/>
                </a:solidFill>
                <a:latin typeface="Arial"/>
                <a:ea typeface="Arial"/>
                <a:cs typeface="Arial"/>
                <a:sym typeface="Arial"/>
              </a:defRPr>
            </a:lvl4pPr>
            <a:lvl5pPr marL="2286000" marR="0" lvl="4" indent="-355600" algn="l" rtl="0">
              <a:spcBef>
                <a:spcPts val="850"/>
              </a:spcBef>
              <a:spcAft>
                <a:spcPts val="0"/>
              </a:spcAft>
              <a:buClr>
                <a:schemeClr val="lt1"/>
              </a:buClr>
              <a:buSzPts val="2000"/>
              <a:buFont typeface="Arial"/>
              <a:buChar char="»"/>
              <a:defRPr sz="2000" b="1"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3" name="Google Shape;213;p28"/>
          <p:cNvSpPr txBox="1">
            <a:spLocks noGrp="1"/>
          </p:cNvSpPr>
          <p:nvPr>
            <p:ph type="body" idx="6"/>
          </p:nvPr>
        </p:nvSpPr>
        <p:spPr>
          <a:xfrm>
            <a:off x="8362347" y="3226998"/>
            <a:ext cx="2994625" cy="1552036"/>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33333"/>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L="914400" marR="0" lvl="1" indent="-228600" algn="l" rtl="0">
              <a:lnSpc>
                <a:spcPct val="133333"/>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33333"/>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4" name="Google Shape;214;p28"/>
          <p:cNvSpPr txBox="1">
            <a:spLocks noGrp="1"/>
          </p:cNvSpPr>
          <p:nvPr>
            <p:ph type="body" idx="7"/>
          </p:nvPr>
        </p:nvSpPr>
        <p:spPr>
          <a:xfrm>
            <a:off x="635039" y="1685925"/>
            <a:ext cx="10933074" cy="6477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5" name="Google Shape;215;p28"/>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216" name="Google Shape;216;p28"/>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47073804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Sample Boxed Text with Image x3">
  <p:cSld name="Sample Boxed Text with Image x3">
    <p:bg>
      <p:bgPr>
        <a:solidFill>
          <a:srgbClr val="FFFFFF"/>
        </a:solidFill>
        <a:effectLst/>
      </p:bgPr>
    </p:bg>
    <p:spTree>
      <p:nvGrpSpPr>
        <p:cNvPr id="1" name="Shape 217"/>
        <p:cNvGrpSpPr/>
        <p:nvPr/>
      </p:nvGrpSpPr>
      <p:grpSpPr>
        <a:xfrm>
          <a:off x="0" y="0"/>
          <a:ext cx="0" cy="0"/>
          <a:chOff x="0" y="0"/>
          <a:chExt cx="0" cy="0"/>
        </a:xfrm>
      </p:grpSpPr>
      <p:sp>
        <p:nvSpPr>
          <p:cNvPr id="218" name="Google Shape;218;p29"/>
          <p:cNvSpPr/>
          <p:nvPr/>
        </p:nvSpPr>
        <p:spPr>
          <a:xfrm>
            <a:off x="4376412" y="2477659"/>
            <a:ext cx="3446400" cy="17184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19" name="Google Shape;219;p29"/>
          <p:cNvSpPr/>
          <p:nvPr/>
        </p:nvSpPr>
        <p:spPr>
          <a:xfrm>
            <a:off x="8112069" y="2477659"/>
            <a:ext cx="3446400" cy="17184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0" name="Google Shape;220;p29"/>
          <p:cNvSpPr/>
          <p:nvPr/>
        </p:nvSpPr>
        <p:spPr>
          <a:xfrm>
            <a:off x="640755" y="2477659"/>
            <a:ext cx="3446400" cy="17184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1" name="Google Shape;221;p29"/>
          <p:cNvSpPr txBox="1">
            <a:spLocks noGrp="1"/>
          </p:cNvSpPr>
          <p:nvPr>
            <p:ph type="title"/>
          </p:nvPr>
        </p:nvSpPr>
        <p:spPr>
          <a:xfrm>
            <a:off x="624468" y="417601"/>
            <a:ext cx="10934001" cy="9444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22" name="Google Shape;222;p29"/>
          <p:cNvSpPr txBox="1">
            <a:spLocks noGrp="1"/>
          </p:cNvSpPr>
          <p:nvPr>
            <p:ph type="body" idx="1"/>
          </p:nvPr>
        </p:nvSpPr>
        <p:spPr>
          <a:xfrm>
            <a:off x="823643" y="3603583"/>
            <a:ext cx="3149600" cy="440127"/>
          </a:xfrm>
          <a:prstGeom prst="rect">
            <a:avLst/>
          </a:prstGeom>
          <a:noFill/>
          <a:ln>
            <a:noFill/>
          </a:ln>
        </p:spPr>
        <p:txBody>
          <a:bodyPr spcFirstLastPara="1" wrap="square" lIns="91425" tIns="91425" rIns="91425" bIns="91425" anchor="b" anchorCtr="0">
            <a:noAutofit/>
          </a:bodyPr>
          <a:lstStyle>
            <a:lvl1pPr marL="457200" marR="0" lvl="0" indent="-228600" algn="ctr" rtl="0">
              <a:lnSpc>
                <a:spcPct val="87500"/>
              </a:lnSpc>
              <a:spcBef>
                <a:spcPts val="0"/>
              </a:spcBef>
              <a:spcAft>
                <a:spcPts val="0"/>
              </a:spcAft>
              <a:buClr>
                <a:schemeClr val="dk1"/>
              </a:buClr>
              <a:buSzPts val="14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116666"/>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16666"/>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3" name="Google Shape;223;p29"/>
          <p:cNvSpPr txBox="1">
            <a:spLocks noGrp="1"/>
          </p:cNvSpPr>
          <p:nvPr>
            <p:ph type="body" idx="2"/>
          </p:nvPr>
        </p:nvSpPr>
        <p:spPr>
          <a:xfrm>
            <a:off x="635040" y="1685925"/>
            <a:ext cx="10923430" cy="6477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4" name="Google Shape;224;p29"/>
          <p:cNvSpPr>
            <a:spLocks noGrp="1"/>
          </p:cNvSpPr>
          <p:nvPr>
            <p:ph type="pic" idx="3"/>
          </p:nvPr>
        </p:nvSpPr>
        <p:spPr>
          <a:xfrm>
            <a:off x="640755" y="4167534"/>
            <a:ext cx="3446400" cy="17526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5" name="Google Shape;225;p29"/>
          <p:cNvSpPr txBox="1">
            <a:spLocks noGrp="1"/>
          </p:cNvSpPr>
          <p:nvPr>
            <p:ph type="body" idx="4"/>
          </p:nvPr>
        </p:nvSpPr>
        <p:spPr>
          <a:xfrm>
            <a:off x="4559300" y="3603583"/>
            <a:ext cx="3149600" cy="440127"/>
          </a:xfrm>
          <a:prstGeom prst="rect">
            <a:avLst/>
          </a:prstGeom>
          <a:noFill/>
          <a:ln>
            <a:noFill/>
          </a:ln>
        </p:spPr>
        <p:txBody>
          <a:bodyPr spcFirstLastPara="1" wrap="square" lIns="91425" tIns="91425" rIns="91425" bIns="91425" anchor="b" anchorCtr="0">
            <a:noAutofit/>
          </a:bodyPr>
          <a:lstStyle>
            <a:lvl1pPr marL="457200" marR="0" lvl="0" indent="-228600" algn="ctr" rtl="0">
              <a:lnSpc>
                <a:spcPct val="87500"/>
              </a:lnSpc>
              <a:spcBef>
                <a:spcPts val="0"/>
              </a:spcBef>
              <a:spcAft>
                <a:spcPts val="0"/>
              </a:spcAft>
              <a:buClr>
                <a:schemeClr val="dk1"/>
              </a:buClr>
              <a:buSzPts val="14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116666"/>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16666"/>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6" name="Google Shape;226;p29"/>
          <p:cNvSpPr>
            <a:spLocks noGrp="1"/>
          </p:cNvSpPr>
          <p:nvPr>
            <p:ph type="pic" idx="5"/>
          </p:nvPr>
        </p:nvSpPr>
        <p:spPr>
          <a:xfrm>
            <a:off x="4376412" y="4167534"/>
            <a:ext cx="3446400" cy="17526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7" name="Google Shape;227;p29"/>
          <p:cNvSpPr txBox="1">
            <a:spLocks noGrp="1"/>
          </p:cNvSpPr>
          <p:nvPr>
            <p:ph type="body" idx="6"/>
          </p:nvPr>
        </p:nvSpPr>
        <p:spPr>
          <a:xfrm>
            <a:off x="8294957" y="3603583"/>
            <a:ext cx="3149600" cy="440127"/>
          </a:xfrm>
          <a:prstGeom prst="rect">
            <a:avLst/>
          </a:prstGeom>
          <a:noFill/>
          <a:ln>
            <a:noFill/>
          </a:ln>
        </p:spPr>
        <p:txBody>
          <a:bodyPr spcFirstLastPara="1" wrap="square" lIns="91425" tIns="91425" rIns="91425" bIns="91425" anchor="b" anchorCtr="0">
            <a:noAutofit/>
          </a:bodyPr>
          <a:lstStyle>
            <a:lvl1pPr marL="457200" marR="0" lvl="0" indent="-228600" algn="ctr" rtl="0">
              <a:lnSpc>
                <a:spcPct val="87500"/>
              </a:lnSpc>
              <a:spcBef>
                <a:spcPts val="0"/>
              </a:spcBef>
              <a:spcAft>
                <a:spcPts val="0"/>
              </a:spcAft>
              <a:buClr>
                <a:schemeClr val="dk1"/>
              </a:buClr>
              <a:buSzPts val="14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116666"/>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16666"/>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8" name="Google Shape;228;p29"/>
          <p:cNvSpPr>
            <a:spLocks noGrp="1"/>
          </p:cNvSpPr>
          <p:nvPr>
            <p:ph type="pic" idx="7"/>
          </p:nvPr>
        </p:nvSpPr>
        <p:spPr>
          <a:xfrm>
            <a:off x="8112069" y="4167534"/>
            <a:ext cx="3446400" cy="17526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9" name="Google Shape;229;p29"/>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230" name="Google Shape;230;p29"/>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231" name="Google Shape;231;p29"/>
          <p:cNvSpPr txBox="1">
            <a:spLocks noGrp="1"/>
          </p:cNvSpPr>
          <p:nvPr>
            <p:ph type="body" idx="8"/>
          </p:nvPr>
        </p:nvSpPr>
        <p:spPr>
          <a:xfrm>
            <a:off x="823643" y="2554853"/>
            <a:ext cx="3149599" cy="1149910"/>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0000"/>
              </a:lnSpc>
              <a:spcBef>
                <a:spcPts val="0"/>
              </a:spcBef>
              <a:spcAft>
                <a:spcPts val="0"/>
              </a:spcAft>
              <a:buClr>
                <a:schemeClr val="dk2"/>
              </a:buClr>
              <a:buSzPts val="1400"/>
              <a:buFont typeface="Arial"/>
              <a:buNone/>
              <a:defRPr sz="7300" b="1"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2" name="Google Shape;232;p29"/>
          <p:cNvSpPr txBox="1">
            <a:spLocks noGrp="1"/>
          </p:cNvSpPr>
          <p:nvPr>
            <p:ph type="body" idx="9"/>
          </p:nvPr>
        </p:nvSpPr>
        <p:spPr>
          <a:xfrm>
            <a:off x="4559300" y="2555413"/>
            <a:ext cx="3149599" cy="1149910"/>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0000"/>
              </a:lnSpc>
              <a:spcBef>
                <a:spcPts val="0"/>
              </a:spcBef>
              <a:spcAft>
                <a:spcPts val="0"/>
              </a:spcAft>
              <a:buClr>
                <a:srgbClr val="03873A"/>
              </a:buClr>
              <a:buSzPts val="1400"/>
              <a:buFont typeface="Arial"/>
              <a:buNone/>
              <a:defRPr sz="7300" b="1" i="0" u="none" strike="noStrike" cap="none">
                <a:solidFill>
                  <a:srgbClr val="03873A"/>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3" name="Google Shape;233;p29"/>
          <p:cNvSpPr txBox="1">
            <a:spLocks noGrp="1"/>
          </p:cNvSpPr>
          <p:nvPr>
            <p:ph type="body" idx="13"/>
          </p:nvPr>
        </p:nvSpPr>
        <p:spPr>
          <a:xfrm>
            <a:off x="8282109" y="2554853"/>
            <a:ext cx="3149599" cy="1149910"/>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0000"/>
              </a:lnSpc>
              <a:spcBef>
                <a:spcPts val="0"/>
              </a:spcBef>
              <a:spcAft>
                <a:spcPts val="0"/>
              </a:spcAft>
              <a:buClr>
                <a:schemeClr val="lt2"/>
              </a:buClr>
              <a:buSzPts val="1400"/>
              <a:buFont typeface="Arial"/>
              <a:buNone/>
              <a:defRPr sz="7300" b="1"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1571338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415600" y="593366"/>
            <a:ext cx="11360700" cy="7635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1pPr>
            <a:lvl2pPr lvl="1" indent="0">
              <a:spcBef>
                <a:spcPts val="0"/>
              </a:spcBef>
              <a:spcAft>
                <a:spcPts val="0"/>
              </a:spcAft>
              <a:buClr>
                <a:schemeClr val="dk1"/>
              </a:buClr>
              <a:buSzPts val="3700"/>
              <a:buFont typeface="Arial"/>
              <a:buNone/>
              <a:defRPr sz="3700">
                <a:solidFill>
                  <a:schemeClr val="dk1"/>
                </a:solidFill>
              </a:defRPr>
            </a:lvl2pPr>
            <a:lvl3pPr lvl="2" indent="0">
              <a:spcBef>
                <a:spcPts val="0"/>
              </a:spcBef>
              <a:spcAft>
                <a:spcPts val="0"/>
              </a:spcAft>
              <a:buClr>
                <a:schemeClr val="dk1"/>
              </a:buClr>
              <a:buSzPts val="3700"/>
              <a:buFont typeface="Arial"/>
              <a:buNone/>
              <a:defRPr sz="3700">
                <a:solidFill>
                  <a:schemeClr val="dk1"/>
                </a:solidFill>
              </a:defRPr>
            </a:lvl3pPr>
            <a:lvl4pPr lvl="3" indent="0">
              <a:spcBef>
                <a:spcPts val="0"/>
              </a:spcBef>
              <a:spcAft>
                <a:spcPts val="0"/>
              </a:spcAft>
              <a:buClr>
                <a:schemeClr val="dk1"/>
              </a:buClr>
              <a:buSzPts val="3700"/>
              <a:buFont typeface="Arial"/>
              <a:buNone/>
              <a:defRPr sz="3700">
                <a:solidFill>
                  <a:schemeClr val="dk1"/>
                </a:solidFill>
              </a:defRPr>
            </a:lvl4pPr>
            <a:lvl5pPr lvl="4" indent="0">
              <a:spcBef>
                <a:spcPts val="0"/>
              </a:spcBef>
              <a:spcAft>
                <a:spcPts val="0"/>
              </a:spcAft>
              <a:buClr>
                <a:schemeClr val="dk1"/>
              </a:buClr>
              <a:buSzPts val="3700"/>
              <a:buFont typeface="Arial"/>
              <a:buNone/>
              <a:defRPr sz="3700">
                <a:solidFill>
                  <a:schemeClr val="dk1"/>
                </a:solidFill>
              </a:defRPr>
            </a:lvl5pPr>
            <a:lvl6pPr lvl="5" indent="0">
              <a:spcBef>
                <a:spcPts val="0"/>
              </a:spcBef>
              <a:spcAft>
                <a:spcPts val="0"/>
              </a:spcAft>
              <a:buClr>
                <a:schemeClr val="dk1"/>
              </a:buClr>
              <a:buSzPts val="3700"/>
              <a:buFont typeface="Arial"/>
              <a:buNone/>
              <a:defRPr sz="3700">
                <a:solidFill>
                  <a:schemeClr val="dk1"/>
                </a:solidFill>
              </a:defRPr>
            </a:lvl6pPr>
            <a:lvl7pPr lvl="6" indent="0">
              <a:spcBef>
                <a:spcPts val="0"/>
              </a:spcBef>
              <a:spcAft>
                <a:spcPts val="0"/>
              </a:spcAft>
              <a:buClr>
                <a:schemeClr val="dk1"/>
              </a:buClr>
              <a:buSzPts val="3700"/>
              <a:buFont typeface="Arial"/>
              <a:buNone/>
              <a:defRPr sz="3700">
                <a:solidFill>
                  <a:schemeClr val="dk1"/>
                </a:solidFill>
              </a:defRPr>
            </a:lvl7pPr>
            <a:lvl8pPr lvl="7" indent="0">
              <a:spcBef>
                <a:spcPts val="0"/>
              </a:spcBef>
              <a:spcAft>
                <a:spcPts val="0"/>
              </a:spcAft>
              <a:buClr>
                <a:schemeClr val="dk1"/>
              </a:buClr>
              <a:buSzPts val="3700"/>
              <a:buFont typeface="Arial"/>
              <a:buNone/>
              <a:defRPr sz="3700">
                <a:solidFill>
                  <a:schemeClr val="dk1"/>
                </a:solidFill>
              </a:defRPr>
            </a:lvl8pPr>
            <a:lvl9pPr lvl="8" indent="0">
              <a:spcBef>
                <a:spcPts val="0"/>
              </a:spcBef>
              <a:spcAft>
                <a:spcPts val="0"/>
              </a:spcAft>
              <a:buClr>
                <a:schemeClr val="dk1"/>
              </a:buClr>
              <a:buSzPts val="3700"/>
              <a:buFont typeface="Arial"/>
              <a:buNone/>
              <a:defRPr sz="3700">
                <a:solidFill>
                  <a:schemeClr val="dk1"/>
                </a:solidFill>
              </a:defRPr>
            </a:lvl9pPr>
          </a:lstStyle>
          <a:p>
            <a:endParaRPr/>
          </a:p>
        </p:txBody>
      </p:sp>
      <p:sp>
        <p:nvSpPr>
          <p:cNvPr id="24" name="Shape 24"/>
          <p:cNvSpPr txBox="1">
            <a:spLocks noGrp="1"/>
          </p:cNvSpPr>
          <p:nvPr>
            <p:ph type="body" idx="1"/>
          </p:nvPr>
        </p:nvSpPr>
        <p:spPr>
          <a:xfrm>
            <a:off x="415600" y="1536633"/>
            <a:ext cx="5333100" cy="4555200"/>
          </a:xfrm>
          <a:prstGeom prst="rect">
            <a:avLst/>
          </a:prstGeom>
          <a:noFill/>
          <a:ln>
            <a:noFill/>
          </a:ln>
        </p:spPr>
        <p:txBody>
          <a:bodyPr spcFirstLastPara="1" wrap="square" lIns="91425" tIns="91425" rIns="91425" bIns="91425" anchor="t" anchorCtr="0"/>
          <a:lstStyle>
            <a:lvl1pPr marL="457200" marR="0" lvl="0" indent="-349250" algn="l" rtl="0">
              <a:lnSpc>
                <a:spcPct val="115000"/>
              </a:lnSpc>
              <a:spcBef>
                <a:spcPts val="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1pPr>
            <a:lvl2pPr marL="914400" marR="0" lvl="1"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2pPr>
            <a:lvl3pPr marL="1371600" marR="0" lvl="2"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3pPr>
            <a:lvl4pPr marL="1828800" marR="0" lvl="3"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4pPr>
            <a:lvl5pPr marL="2286000" marR="0" lvl="4"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5pPr>
            <a:lvl6pPr marL="2743200" marR="0" lvl="5"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6pPr>
            <a:lvl7pPr marL="3200400" marR="0" lvl="6"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7pPr>
            <a:lvl8pPr marL="3657600" marR="0" lvl="7"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8pPr>
            <a:lvl9pPr marL="4114800" marR="0" lvl="8" indent="-330200" algn="l" rtl="0">
              <a:lnSpc>
                <a:spcPct val="115000"/>
              </a:lnSpc>
              <a:spcBef>
                <a:spcPts val="2100"/>
              </a:spcBef>
              <a:spcAft>
                <a:spcPts val="2100"/>
              </a:spcAft>
              <a:buClr>
                <a:schemeClr val="dk2"/>
              </a:buClr>
              <a:buSzPts val="1600"/>
              <a:buFont typeface="Arial"/>
              <a:buChar char="■"/>
              <a:defRPr sz="1600" b="0" i="0" u="none" strike="noStrike" cap="none">
                <a:solidFill>
                  <a:schemeClr val="dk2"/>
                </a:solidFill>
                <a:latin typeface="Arial"/>
                <a:ea typeface="Arial"/>
                <a:cs typeface="Arial"/>
                <a:sym typeface="Arial"/>
              </a:defRPr>
            </a:lvl9pPr>
          </a:lstStyle>
          <a:p>
            <a:endParaRPr/>
          </a:p>
        </p:txBody>
      </p:sp>
      <p:sp>
        <p:nvSpPr>
          <p:cNvPr id="25" name="Shape 25"/>
          <p:cNvSpPr txBox="1">
            <a:spLocks noGrp="1"/>
          </p:cNvSpPr>
          <p:nvPr>
            <p:ph type="body" idx="2"/>
          </p:nvPr>
        </p:nvSpPr>
        <p:spPr>
          <a:xfrm>
            <a:off x="6443200" y="1536633"/>
            <a:ext cx="5333100" cy="4555200"/>
          </a:xfrm>
          <a:prstGeom prst="rect">
            <a:avLst/>
          </a:prstGeom>
          <a:noFill/>
          <a:ln>
            <a:noFill/>
          </a:ln>
        </p:spPr>
        <p:txBody>
          <a:bodyPr spcFirstLastPara="1" wrap="square" lIns="91425" tIns="91425" rIns="91425" bIns="91425" anchor="t" anchorCtr="0"/>
          <a:lstStyle>
            <a:lvl1pPr marL="457200" marR="0" lvl="0" indent="-349250" algn="l" rtl="0">
              <a:lnSpc>
                <a:spcPct val="115000"/>
              </a:lnSpc>
              <a:spcBef>
                <a:spcPts val="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1pPr>
            <a:lvl2pPr marL="914400" marR="0" lvl="1"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2pPr>
            <a:lvl3pPr marL="1371600" marR="0" lvl="2"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3pPr>
            <a:lvl4pPr marL="1828800" marR="0" lvl="3"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4pPr>
            <a:lvl5pPr marL="2286000" marR="0" lvl="4"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5pPr>
            <a:lvl6pPr marL="2743200" marR="0" lvl="5"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6pPr>
            <a:lvl7pPr marL="3200400" marR="0" lvl="6"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7pPr>
            <a:lvl8pPr marL="3657600" marR="0" lvl="7"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8pPr>
            <a:lvl9pPr marL="4114800" marR="0" lvl="8" indent="-330200" algn="l" rtl="0">
              <a:lnSpc>
                <a:spcPct val="115000"/>
              </a:lnSpc>
              <a:spcBef>
                <a:spcPts val="2100"/>
              </a:spcBef>
              <a:spcAft>
                <a:spcPts val="2100"/>
              </a:spcAft>
              <a:buClr>
                <a:schemeClr val="dk2"/>
              </a:buClr>
              <a:buSzPts val="1600"/>
              <a:buFont typeface="Arial"/>
              <a:buChar char="■"/>
              <a:defRPr sz="1600" b="0" i="0" u="none" strike="noStrike" cap="none">
                <a:solidFill>
                  <a:schemeClr val="dk2"/>
                </a:solidFill>
                <a:latin typeface="Arial"/>
                <a:ea typeface="Arial"/>
                <a:cs typeface="Arial"/>
                <a:sym typeface="Arial"/>
              </a:defRPr>
            </a:lvl9pPr>
          </a:lstStyle>
          <a:p>
            <a:endParaRPr/>
          </a:p>
        </p:txBody>
      </p:sp>
      <p:sp>
        <p:nvSpPr>
          <p:cNvPr id="26" name="Shape 26"/>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itle and Subheading">
  <p:cSld name="Title and Subheading">
    <p:bg>
      <p:bgPr>
        <a:solidFill>
          <a:srgbClr val="FFFFFF"/>
        </a:solidFill>
        <a:effectLst/>
      </p:bgPr>
    </p:bg>
    <p:spTree>
      <p:nvGrpSpPr>
        <p:cNvPr id="1" name="Shape 234"/>
        <p:cNvGrpSpPr/>
        <p:nvPr/>
      </p:nvGrpSpPr>
      <p:grpSpPr>
        <a:xfrm>
          <a:off x="0" y="0"/>
          <a:ext cx="0" cy="0"/>
          <a:chOff x="0" y="0"/>
          <a:chExt cx="0" cy="0"/>
        </a:xfrm>
      </p:grpSpPr>
      <p:sp>
        <p:nvSpPr>
          <p:cNvPr id="235" name="Google Shape;235;p30"/>
          <p:cNvSpPr txBox="1">
            <a:spLocks noGrp="1"/>
          </p:cNvSpPr>
          <p:nvPr>
            <p:ph type="title"/>
          </p:nvPr>
        </p:nvSpPr>
        <p:spPr>
          <a:xfrm>
            <a:off x="623888" y="417600"/>
            <a:ext cx="10944225" cy="774450"/>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36" name="Google Shape;236;p30"/>
          <p:cNvSpPr txBox="1">
            <a:spLocks noGrp="1"/>
          </p:cNvSpPr>
          <p:nvPr>
            <p:ph type="body" idx="1"/>
          </p:nvPr>
        </p:nvSpPr>
        <p:spPr>
          <a:xfrm>
            <a:off x="623889" y="1685925"/>
            <a:ext cx="6356774" cy="6477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7" name="Google Shape;237;p30"/>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238" name="Google Shape;238;p30"/>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61935069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Blank">
  <p:cSld name="Blank">
    <p:bg>
      <p:bgPr>
        <a:solidFill>
          <a:srgbClr val="FFFFFF"/>
        </a:solidFill>
        <a:effectLst/>
      </p:bgPr>
    </p:bg>
    <p:spTree>
      <p:nvGrpSpPr>
        <p:cNvPr id="1" name="Shape 239"/>
        <p:cNvGrpSpPr/>
        <p:nvPr/>
      </p:nvGrpSpPr>
      <p:grpSpPr>
        <a:xfrm>
          <a:off x="0" y="0"/>
          <a:ext cx="0" cy="0"/>
          <a:chOff x="0" y="0"/>
          <a:chExt cx="0" cy="0"/>
        </a:xfrm>
      </p:grpSpPr>
      <p:sp>
        <p:nvSpPr>
          <p:cNvPr id="240" name="Google Shape;240;p31"/>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dk2"/>
                </a:solidFill>
                <a:latin typeface="Arial"/>
                <a:ea typeface="Arial"/>
                <a:cs typeface="Arial"/>
                <a:sym typeface="Arial"/>
              </a:defRPr>
            </a:lvl1pPr>
            <a:lvl2pPr marL="0" marR="0" lvl="1" indent="0" algn="l" rtl="0">
              <a:spcBef>
                <a:spcPts val="0"/>
              </a:spcBef>
              <a:buNone/>
              <a:defRPr sz="800" b="1">
                <a:solidFill>
                  <a:schemeClr val="dk2"/>
                </a:solidFill>
                <a:latin typeface="Arial"/>
                <a:ea typeface="Arial"/>
                <a:cs typeface="Arial"/>
                <a:sym typeface="Arial"/>
              </a:defRPr>
            </a:lvl2pPr>
            <a:lvl3pPr marL="0" marR="0" lvl="2" indent="0" algn="l" rtl="0">
              <a:spcBef>
                <a:spcPts val="0"/>
              </a:spcBef>
              <a:buNone/>
              <a:defRPr sz="800" b="1">
                <a:solidFill>
                  <a:schemeClr val="dk2"/>
                </a:solidFill>
                <a:latin typeface="Arial"/>
                <a:ea typeface="Arial"/>
                <a:cs typeface="Arial"/>
                <a:sym typeface="Arial"/>
              </a:defRPr>
            </a:lvl3pPr>
            <a:lvl4pPr marL="0" marR="0" lvl="3" indent="0" algn="l" rtl="0">
              <a:spcBef>
                <a:spcPts val="0"/>
              </a:spcBef>
              <a:buNone/>
              <a:defRPr sz="800" b="1">
                <a:solidFill>
                  <a:schemeClr val="dk2"/>
                </a:solidFill>
                <a:latin typeface="Arial"/>
                <a:ea typeface="Arial"/>
                <a:cs typeface="Arial"/>
                <a:sym typeface="Arial"/>
              </a:defRPr>
            </a:lvl4pPr>
            <a:lvl5pPr marL="0" marR="0" lvl="4" indent="0" algn="l" rtl="0">
              <a:spcBef>
                <a:spcPts val="0"/>
              </a:spcBef>
              <a:buNone/>
              <a:defRPr sz="800" b="1">
                <a:solidFill>
                  <a:schemeClr val="dk2"/>
                </a:solidFill>
                <a:latin typeface="Arial"/>
                <a:ea typeface="Arial"/>
                <a:cs typeface="Arial"/>
                <a:sym typeface="Arial"/>
              </a:defRPr>
            </a:lvl5pPr>
            <a:lvl6pPr marL="0" marR="0" lvl="5" indent="0" algn="l" rtl="0">
              <a:spcBef>
                <a:spcPts val="0"/>
              </a:spcBef>
              <a:buNone/>
              <a:defRPr sz="800" b="1">
                <a:solidFill>
                  <a:schemeClr val="dk2"/>
                </a:solidFill>
                <a:latin typeface="Arial"/>
                <a:ea typeface="Arial"/>
                <a:cs typeface="Arial"/>
                <a:sym typeface="Arial"/>
              </a:defRPr>
            </a:lvl6pPr>
            <a:lvl7pPr marL="0" marR="0" lvl="6" indent="0" algn="l" rtl="0">
              <a:spcBef>
                <a:spcPts val="0"/>
              </a:spcBef>
              <a:buNone/>
              <a:defRPr sz="800" b="1">
                <a:solidFill>
                  <a:schemeClr val="dk2"/>
                </a:solidFill>
                <a:latin typeface="Arial"/>
                <a:ea typeface="Arial"/>
                <a:cs typeface="Arial"/>
                <a:sym typeface="Arial"/>
              </a:defRPr>
            </a:lvl7pPr>
            <a:lvl8pPr marL="0" marR="0" lvl="7" indent="0" algn="l" rtl="0">
              <a:spcBef>
                <a:spcPts val="0"/>
              </a:spcBef>
              <a:buNone/>
              <a:defRPr sz="800" b="1">
                <a:solidFill>
                  <a:schemeClr val="dk2"/>
                </a:solidFill>
                <a:latin typeface="Arial"/>
                <a:ea typeface="Arial"/>
                <a:cs typeface="Arial"/>
                <a:sym typeface="Arial"/>
              </a:defRPr>
            </a:lvl8pPr>
            <a:lvl9pPr marL="0" marR="0" lvl="8" indent="0" algn="l" rtl="0">
              <a:spcBef>
                <a:spcPts val="0"/>
              </a:spcBef>
              <a:buNone/>
              <a:defRPr sz="800" b="1">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241" name="Google Shape;241;p31"/>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dk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40475213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matchingName="More to Learn">
  <p:cSld name="More to Learn">
    <p:bg>
      <p:bgPr>
        <a:solidFill>
          <a:schemeClr val="lt2"/>
        </a:solidFill>
        <a:effectLst/>
      </p:bgPr>
    </p:bg>
    <p:spTree>
      <p:nvGrpSpPr>
        <p:cNvPr id="1" name="Shape 242"/>
        <p:cNvGrpSpPr/>
        <p:nvPr/>
      </p:nvGrpSpPr>
      <p:grpSpPr>
        <a:xfrm>
          <a:off x="0" y="0"/>
          <a:ext cx="0" cy="0"/>
          <a:chOff x="0" y="0"/>
          <a:chExt cx="0" cy="0"/>
        </a:xfrm>
      </p:grpSpPr>
      <p:pic>
        <p:nvPicPr>
          <p:cNvPr id="243" name="Google Shape;243;p32"/>
          <p:cNvPicPr preferRelativeResize="0"/>
          <p:nvPr/>
        </p:nvPicPr>
        <p:blipFill rotWithShape="1">
          <a:blip r:embed="rId2">
            <a:alphaModFix/>
          </a:blip>
          <a:srcRect t="5771" b="5310"/>
          <a:stretch/>
        </p:blipFill>
        <p:spPr>
          <a:xfrm>
            <a:off x="2441349" y="0"/>
            <a:ext cx="7549200" cy="6858000"/>
          </a:xfrm>
          <a:prstGeom prst="rect">
            <a:avLst/>
          </a:prstGeom>
          <a:noFill/>
          <a:ln>
            <a:noFill/>
          </a:ln>
        </p:spPr>
      </p:pic>
      <p:sp>
        <p:nvSpPr>
          <p:cNvPr id="244" name="Google Shape;244;p32"/>
          <p:cNvSpPr txBox="1">
            <a:spLocks noGrp="1"/>
          </p:cNvSpPr>
          <p:nvPr>
            <p:ph type="ctrTitle"/>
          </p:nvPr>
        </p:nvSpPr>
        <p:spPr>
          <a:xfrm>
            <a:off x="3111499" y="2728867"/>
            <a:ext cx="6208900" cy="985884"/>
          </a:xfrm>
          <a:prstGeom prst="rect">
            <a:avLst/>
          </a:prstGeom>
          <a:noFill/>
          <a:ln>
            <a:noFill/>
          </a:ln>
        </p:spPr>
        <p:txBody>
          <a:bodyPr spcFirstLastPara="1" wrap="square" lIns="91425" tIns="91425" rIns="91425" bIns="91425" anchor="b" anchorCtr="0">
            <a:noAutofit/>
          </a:bodyPr>
          <a:lstStyle>
            <a:lvl1pPr marL="0" marR="0" lvl="0" indent="0" algn="ctr"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45" name="Google Shape;245;p32"/>
          <p:cNvSpPr txBox="1">
            <a:spLocks noGrp="1"/>
          </p:cNvSpPr>
          <p:nvPr>
            <p:ph type="body" idx="1"/>
          </p:nvPr>
        </p:nvSpPr>
        <p:spPr>
          <a:xfrm>
            <a:off x="3124200" y="3829050"/>
            <a:ext cx="6324600" cy="638175"/>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6666"/>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1pPr>
            <a:lvl2pPr marL="914400" marR="0" lvl="1" indent="-228600" algn="ctr" rtl="0">
              <a:lnSpc>
                <a:spcPct val="116666"/>
              </a:lnSpc>
              <a:spcBef>
                <a:spcPts val="0"/>
              </a:spcBef>
              <a:spcAft>
                <a:spcPts val="0"/>
              </a:spcAft>
              <a:buClr>
                <a:schemeClr val="lt2"/>
              </a:buClr>
              <a:buSzPts val="1800"/>
              <a:buFont typeface="Arial"/>
              <a:buNone/>
              <a:defRPr sz="1800" b="1"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37061275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matchingName="Final Slide Option1" type="blank">
  <p:cSld name="Final Slide Option1">
    <p:bg>
      <p:bgPr>
        <a:solidFill>
          <a:schemeClr val="lt2"/>
        </a:solidFill>
        <a:effectLst/>
      </p:bgPr>
    </p:bg>
    <p:spTree>
      <p:nvGrpSpPr>
        <p:cNvPr id="1" name="Shape 246"/>
        <p:cNvGrpSpPr/>
        <p:nvPr/>
      </p:nvGrpSpPr>
      <p:grpSpPr>
        <a:xfrm>
          <a:off x="0" y="0"/>
          <a:ext cx="0" cy="0"/>
          <a:chOff x="0" y="0"/>
          <a:chExt cx="0" cy="0"/>
        </a:xfrm>
      </p:grpSpPr>
      <p:pic>
        <p:nvPicPr>
          <p:cNvPr id="247" name="Google Shape;247;p33"/>
          <p:cNvPicPr preferRelativeResize="0"/>
          <p:nvPr/>
        </p:nvPicPr>
        <p:blipFill rotWithShape="1">
          <a:blip r:embed="rId2">
            <a:alphaModFix/>
          </a:blip>
          <a:srcRect/>
          <a:stretch/>
        </p:blipFill>
        <p:spPr>
          <a:xfrm>
            <a:off x="4433178" y="3558921"/>
            <a:ext cx="3380239" cy="216408"/>
          </a:xfrm>
          <a:prstGeom prst="rect">
            <a:avLst/>
          </a:prstGeom>
          <a:noFill/>
          <a:ln>
            <a:noFill/>
          </a:ln>
        </p:spPr>
      </p:pic>
    </p:spTree>
    <p:extLst>
      <p:ext uri="{BB962C8B-B14F-4D97-AF65-F5344CB8AC3E}">
        <p14:creationId xmlns:p14="http://schemas.microsoft.com/office/powerpoint/2010/main" val="320954832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matchingName="Final Slide Option2">
  <p:cSld name="Final Slide Option2">
    <p:bg>
      <p:bgPr>
        <a:solidFill>
          <a:schemeClr val="lt1"/>
        </a:solidFill>
        <a:effectLst/>
      </p:bgPr>
    </p:bg>
    <p:spTree>
      <p:nvGrpSpPr>
        <p:cNvPr id="1" name="Shape 248"/>
        <p:cNvGrpSpPr/>
        <p:nvPr/>
      </p:nvGrpSpPr>
      <p:grpSpPr>
        <a:xfrm>
          <a:off x="0" y="0"/>
          <a:ext cx="0" cy="0"/>
          <a:chOff x="0" y="0"/>
          <a:chExt cx="0" cy="0"/>
        </a:xfrm>
      </p:grpSpPr>
      <p:pic>
        <p:nvPicPr>
          <p:cNvPr id="249" name="Google Shape;249;p34"/>
          <p:cNvPicPr preferRelativeResize="0"/>
          <p:nvPr/>
        </p:nvPicPr>
        <p:blipFill rotWithShape="1">
          <a:blip r:embed="rId2">
            <a:alphaModFix/>
          </a:blip>
          <a:srcRect/>
          <a:stretch/>
        </p:blipFill>
        <p:spPr>
          <a:xfrm>
            <a:off x="4433176" y="3558921"/>
            <a:ext cx="3380239" cy="216408"/>
          </a:xfrm>
          <a:prstGeom prst="rect">
            <a:avLst/>
          </a:prstGeom>
          <a:noFill/>
          <a:ln>
            <a:noFill/>
          </a:ln>
        </p:spPr>
      </p:pic>
    </p:spTree>
    <p:extLst>
      <p:ext uri="{BB962C8B-B14F-4D97-AF65-F5344CB8AC3E}">
        <p14:creationId xmlns:p14="http://schemas.microsoft.com/office/powerpoint/2010/main" val="387529124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matchingName="Final Slide Option3">
  <p:cSld name="Final Slide Option3">
    <p:bg>
      <p:bgPr>
        <a:solidFill>
          <a:srgbClr val="595959"/>
        </a:solidFill>
        <a:effectLst/>
      </p:bgPr>
    </p:bg>
    <p:spTree>
      <p:nvGrpSpPr>
        <p:cNvPr id="1" name="Shape 250"/>
        <p:cNvGrpSpPr/>
        <p:nvPr/>
      </p:nvGrpSpPr>
      <p:grpSpPr>
        <a:xfrm>
          <a:off x="0" y="0"/>
          <a:ext cx="0" cy="0"/>
          <a:chOff x="0" y="0"/>
          <a:chExt cx="0" cy="0"/>
        </a:xfrm>
      </p:grpSpPr>
      <p:pic>
        <p:nvPicPr>
          <p:cNvPr id="251" name="Google Shape;251;p35"/>
          <p:cNvPicPr preferRelativeResize="0"/>
          <p:nvPr/>
        </p:nvPicPr>
        <p:blipFill rotWithShape="1">
          <a:blip r:embed="rId2">
            <a:alphaModFix/>
          </a:blip>
          <a:srcRect/>
          <a:stretch/>
        </p:blipFill>
        <p:spPr>
          <a:xfrm>
            <a:off x="4433178" y="3558921"/>
            <a:ext cx="3380239" cy="216408"/>
          </a:xfrm>
          <a:prstGeom prst="rect">
            <a:avLst/>
          </a:prstGeom>
          <a:noFill/>
          <a:ln>
            <a:noFill/>
          </a:ln>
        </p:spPr>
      </p:pic>
    </p:spTree>
    <p:extLst>
      <p:ext uri="{BB962C8B-B14F-4D97-AF65-F5344CB8AC3E}">
        <p14:creationId xmlns:p14="http://schemas.microsoft.com/office/powerpoint/2010/main" val="7697442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7"/>
        <p:cNvGrpSpPr/>
        <p:nvPr/>
      </p:nvGrpSpPr>
      <p:grpSpPr>
        <a:xfrm>
          <a:off x="0" y="0"/>
          <a:ext cx="0" cy="0"/>
          <a:chOff x="0" y="0"/>
          <a:chExt cx="0" cy="0"/>
        </a:xfrm>
      </p:grpSpPr>
      <p:sp>
        <p:nvSpPr>
          <p:cNvPr id="28" name="Shape 28"/>
          <p:cNvSpPr txBox="1">
            <a:spLocks noGrp="1"/>
          </p:cNvSpPr>
          <p:nvPr>
            <p:ph type="title"/>
          </p:nvPr>
        </p:nvSpPr>
        <p:spPr>
          <a:xfrm>
            <a:off x="415600" y="593366"/>
            <a:ext cx="11360700" cy="7635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1pPr>
            <a:lvl2pPr lvl="1" indent="0">
              <a:spcBef>
                <a:spcPts val="0"/>
              </a:spcBef>
              <a:spcAft>
                <a:spcPts val="0"/>
              </a:spcAft>
              <a:buClr>
                <a:schemeClr val="dk1"/>
              </a:buClr>
              <a:buSzPts val="3700"/>
              <a:buFont typeface="Arial"/>
              <a:buNone/>
              <a:defRPr sz="3700">
                <a:solidFill>
                  <a:schemeClr val="dk1"/>
                </a:solidFill>
              </a:defRPr>
            </a:lvl2pPr>
            <a:lvl3pPr lvl="2" indent="0">
              <a:spcBef>
                <a:spcPts val="0"/>
              </a:spcBef>
              <a:spcAft>
                <a:spcPts val="0"/>
              </a:spcAft>
              <a:buClr>
                <a:schemeClr val="dk1"/>
              </a:buClr>
              <a:buSzPts val="3700"/>
              <a:buFont typeface="Arial"/>
              <a:buNone/>
              <a:defRPr sz="3700">
                <a:solidFill>
                  <a:schemeClr val="dk1"/>
                </a:solidFill>
              </a:defRPr>
            </a:lvl3pPr>
            <a:lvl4pPr lvl="3" indent="0">
              <a:spcBef>
                <a:spcPts val="0"/>
              </a:spcBef>
              <a:spcAft>
                <a:spcPts val="0"/>
              </a:spcAft>
              <a:buClr>
                <a:schemeClr val="dk1"/>
              </a:buClr>
              <a:buSzPts val="3700"/>
              <a:buFont typeface="Arial"/>
              <a:buNone/>
              <a:defRPr sz="3700">
                <a:solidFill>
                  <a:schemeClr val="dk1"/>
                </a:solidFill>
              </a:defRPr>
            </a:lvl4pPr>
            <a:lvl5pPr lvl="4" indent="0">
              <a:spcBef>
                <a:spcPts val="0"/>
              </a:spcBef>
              <a:spcAft>
                <a:spcPts val="0"/>
              </a:spcAft>
              <a:buClr>
                <a:schemeClr val="dk1"/>
              </a:buClr>
              <a:buSzPts val="3700"/>
              <a:buFont typeface="Arial"/>
              <a:buNone/>
              <a:defRPr sz="3700">
                <a:solidFill>
                  <a:schemeClr val="dk1"/>
                </a:solidFill>
              </a:defRPr>
            </a:lvl5pPr>
            <a:lvl6pPr lvl="5" indent="0">
              <a:spcBef>
                <a:spcPts val="0"/>
              </a:spcBef>
              <a:spcAft>
                <a:spcPts val="0"/>
              </a:spcAft>
              <a:buClr>
                <a:schemeClr val="dk1"/>
              </a:buClr>
              <a:buSzPts val="3700"/>
              <a:buFont typeface="Arial"/>
              <a:buNone/>
              <a:defRPr sz="3700">
                <a:solidFill>
                  <a:schemeClr val="dk1"/>
                </a:solidFill>
              </a:defRPr>
            </a:lvl6pPr>
            <a:lvl7pPr lvl="6" indent="0">
              <a:spcBef>
                <a:spcPts val="0"/>
              </a:spcBef>
              <a:spcAft>
                <a:spcPts val="0"/>
              </a:spcAft>
              <a:buClr>
                <a:schemeClr val="dk1"/>
              </a:buClr>
              <a:buSzPts val="3700"/>
              <a:buFont typeface="Arial"/>
              <a:buNone/>
              <a:defRPr sz="3700">
                <a:solidFill>
                  <a:schemeClr val="dk1"/>
                </a:solidFill>
              </a:defRPr>
            </a:lvl7pPr>
            <a:lvl8pPr lvl="7" indent="0">
              <a:spcBef>
                <a:spcPts val="0"/>
              </a:spcBef>
              <a:spcAft>
                <a:spcPts val="0"/>
              </a:spcAft>
              <a:buClr>
                <a:schemeClr val="dk1"/>
              </a:buClr>
              <a:buSzPts val="3700"/>
              <a:buFont typeface="Arial"/>
              <a:buNone/>
              <a:defRPr sz="3700">
                <a:solidFill>
                  <a:schemeClr val="dk1"/>
                </a:solidFill>
              </a:defRPr>
            </a:lvl8pPr>
            <a:lvl9pPr lvl="8" indent="0">
              <a:spcBef>
                <a:spcPts val="0"/>
              </a:spcBef>
              <a:spcAft>
                <a:spcPts val="0"/>
              </a:spcAft>
              <a:buClr>
                <a:schemeClr val="dk1"/>
              </a:buClr>
              <a:buSzPts val="3700"/>
              <a:buFont typeface="Arial"/>
              <a:buNone/>
              <a:defRPr sz="3700">
                <a:solidFill>
                  <a:schemeClr val="dk1"/>
                </a:solidFill>
              </a:defRPr>
            </a:lvl9pPr>
          </a:lstStyle>
          <a:p>
            <a:endParaRPr/>
          </a:p>
        </p:txBody>
      </p:sp>
      <p:sp>
        <p:nvSpPr>
          <p:cNvPr id="29" name="Shape 29"/>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415600" y="740800"/>
            <a:ext cx="3744000" cy="1007700"/>
          </a:xfrm>
          <a:prstGeom prst="rect">
            <a:avLst/>
          </a:prstGeom>
          <a:noFill/>
          <a:ln>
            <a:noFill/>
          </a:ln>
        </p:spPr>
        <p:txBody>
          <a:bodyPr spcFirstLastPara="1" wrap="square" lIns="91425" tIns="91425" rIns="91425" bIns="91425" anchor="b" anchorCtr="0"/>
          <a:lstStyle>
            <a:lvl1pPr marL="0" marR="0" lvl="0" indent="0" algn="l" rtl="0">
              <a:lnSpc>
                <a:spcPct val="100000"/>
              </a:lnSpc>
              <a:spcBef>
                <a:spcPts val="0"/>
              </a:spcBef>
              <a:spcAft>
                <a:spcPts val="0"/>
              </a:spcAft>
              <a:buClr>
                <a:schemeClr val="dk1"/>
              </a:buClr>
              <a:buSzPts val="3200"/>
              <a:buFont typeface="Arial"/>
              <a:buNone/>
              <a:defRPr sz="3200" b="0" i="0" u="none" strike="noStrike" cap="none">
                <a:solidFill>
                  <a:schemeClr val="dk1"/>
                </a:solidFill>
                <a:latin typeface="Arial"/>
                <a:ea typeface="Arial"/>
                <a:cs typeface="Arial"/>
                <a:sym typeface="Arial"/>
              </a:defRPr>
            </a:lvl1pPr>
            <a:lvl2pPr lvl="1" indent="0">
              <a:spcBef>
                <a:spcPts val="0"/>
              </a:spcBef>
              <a:spcAft>
                <a:spcPts val="0"/>
              </a:spcAft>
              <a:buClr>
                <a:schemeClr val="dk1"/>
              </a:buClr>
              <a:buSzPts val="3200"/>
              <a:buFont typeface="Arial"/>
              <a:buNone/>
              <a:defRPr sz="3200">
                <a:solidFill>
                  <a:schemeClr val="dk1"/>
                </a:solidFill>
              </a:defRPr>
            </a:lvl2pPr>
            <a:lvl3pPr lvl="2" indent="0">
              <a:spcBef>
                <a:spcPts val="0"/>
              </a:spcBef>
              <a:spcAft>
                <a:spcPts val="0"/>
              </a:spcAft>
              <a:buClr>
                <a:schemeClr val="dk1"/>
              </a:buClr>
              <a:buSzPts val="3200"/>
              <a:buFont typeface="Arial"/>
              <a:buNone/>
              <a:defRPr sz="3200">
                <a:solidFill>
                  <a:schemeClr val="dk1"/>
                </a:solidFill>
              </a:defRPr>
            </a:lvl3pPr>
            <a:lvl4pPr lvl="3" indent="0">
              <a:spcBef>
                <a:spcPts val="0"/>
              </a:spcBef>
              <a:spcAft>
                <a:spcPts val="0"/>
              </a:spcAft>
              <a:buClr>
                <a:schemeClr val="dk1"/>
              </a:buClr>
              <a:buSzPts val="3200"/>
              <a:buFont typeface="Arial"/>
              <a:buNone/>
              <a:defRPr sz="3200">
                <a:solidFill>
                  <a:schemeClr val="dk1"/>
                </a:solidFill>
              </a:defRPr>
            </a:lvl4pPr>
            <a:lvl5pPr lvl="4" indent="0">
              <a:spcBef>
                <a:spcPts val="0"/>
              </a:spcBef>
              <a:spcAft>
                <a:spcPts val="0"/>
              </a:spcAft>
              <a:buClr>
                <a:schemeClr val="dk1"/>
              </a:buClr>
              <a:buSzPts val="3200"/>
              <a:buFont typeface="Arial"/>
              <a:buNone/>
              <a:defRPr sz="3200">
                <a:solidFill>
                  <a:schemeClr val="dk1"/>
                </a:solidFill>
              </a:defRPr>
            </a:lvl5pPr>
            <a:lvl6pPr lvl="5" indent="0">
              <a:spcBef>
                <a:spcPts val="0"/>
              </a:spcBef>
              <a:spcAft>
                <a:spcPts val="0"/>
              </a:spcAft>
              <a:buClr>
                <a:schemeClr val="dk1"/>
              </a:buClr>
              <a:buSzPts val="3200"/>
              <a:buFont typeface="Arial"/>
              <a:buNone/>
              <a:defRPr sz="3200">
                <a:solidFill>
                  <a:schemeClr val="dk1"/>
                </a:solidFill>
              </a:defRPr>
            </a:lvl6pPr>
            <a:lvl7pPr lvl="6" indent="0">
              <a:spcBef>
                <a:spcPts val="0"/>
              </a:spcBef>
              <a:spcAft>
                <a:spcPts val="0"/>
              </a:spcAft>
              <a:buClr>
                <a:schemeClr val="dk1"/>
              </a:buClr>
              <a:buSzPts val="3200"/>
              <a:buFont typeface="Arial"/>
              <a:buNone/>
              <a:defRPr sz="3200">
                <a:solidFill>
                  <a:schemeClr val="dk1"/>
                </a:solidFill>
              </a:defRPr>
            </a:lvl7pPr>
            <a:lvl8pPr lvl="7" indent="0">
              <a:spcBef>
                <a:spcPts val="0"/>
              </a:spcBef>
              <a:spcAft>
                <a:spcPts val="0"/>
              </a:spcAft>
              <a:buClr>
                <a:schemeClr val="dk1"/>
              </a:buClr>
              <a:buSzPts val="3200"/>
              <a:buFont typeface="Arial"/>
              <a:buNone/>
              <a:defRPr sz="3200">
                <a:solidFill>
                  <a:schemeClr val="dk1"/>
                </a:solidFill>
              </a:defRPr>
            </a:lvl8pPr>
            <a:lvl9pPr lvl="8" indent="0">
              <a:spcBef>
                <a:spcPts val="0"/>
              </a:spcBef>
              <a:spcAft>
                <a:spcPts val="0"/>
              </a:spcAft>
              <a:buClr>
                <a:schemeClr val="dk1"/>
              </a:buClr>
              <a:buSzPts val="3200"/>
              <a:buFont typeface="Arial"/>
              <a:buNone/>
              <a:defRPr sz="3200">
                <a:solidFill>
                  <a:schemeClr val="dk1"/>
                </a:solidFill>
              </a:defRPr>
            </a:lvl9pPr>
          </a:lstStyle>
          <a:p>
            <a:endParaRPr/>
          </a:p>
        </p:txBody>
      </p:sp>
      <p:sp>
        <p:nvSpPr>
          <p:cNvPr id="32" name="Shape 32"/>
          <p:cNvSpPr txBox="1">
            <a:spLocks noGrp="1"/>
          </p:cNvSpPr>
          <p:nvPr>
            <p:ph type="body" idx="1"/>
          </p:nvPr>
        </p:nvSpPr>
        <p:spPr>
          <a:xfrm>
            <a:off x="415600" y="1852800"/>
            <a:ext cx="3744000" cy="4239300"/>
          </a:xfrm>
          <a:prstGeom prst="rect">
            <a:avLst/>
          </a:prstGeom>
          <a:noFill/>
          <a:ln>
            <a:noFill/>
          </a:ln>
        </p:spPr>
        <p:txBody>
          <a:bodyPr spcFirstLastPara="1" wrap="square" lIns="91425" tIns="91425" rIns="91425" bIns="91425" anchor="t" anchorCtr="0"/>
          <a:lstStyle>
            <a:lvl1pPr marL="457200" marR="0" lvl="0" indent="-330200" algn="l" rtl="0">
              <a:lnSpc>
                <a:spcPct val="115000"/>
              </a:lnSpc>
              <a:spcBef>
                <a:spcPts val="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1pPr>
            <a:lvl2pPr marL="914400" marR="0" lvl="1"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2pPr>
            <a:lvl3pPr marL="1371600" marR="0" lvl="2"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3pPr>
            <a:lvl4pPr marL="1828800" marR="0" lvl="3"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4pPr>
            <a:lvl5pPr marL="2286000" marR="0" lvl="4"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5pPr>
            <a:lvl6pPr marL="2743200" marR="0" lvl="5"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6pPr>
            <a:lvl7pPr marL="3200400" marR="0" lvl="6"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7pPr>
            <a:lvl8pPr marL="3657600" marR="0" lvl="7"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8pPr>
            <a:lvl9pPr marL="4114800" marR="0" lvl="8" indent="-330200" algn="l" rtl="0">
              <a:lnSpc>
                <a:spcPct val="115000"/>
              </a:lnSpc>
              <a:spcBef>
                <a:spcPts val="2100"/>
              </a:spcBef>
              <a:spcAft>
                <a:spcPts val="2100"/>
              </a:spcAft>
              <a:buClr>
                <a:schemeClr val="dk2"/>
              </a:buClr>
              <a:buSzPts val="1600"/>
              <a:buFont typeface="Arial"/>
              <a:buChar char="■"/>
              <a:defRPr sz="1600" b="0" i="0" u="none" strike="noStrike" cap="none">
                <a:solidFill>
                  <a:schemeClr val="dk2"/>
                </a:solidFill>
                <a:latin typeface="Arial"/>
                <a:ea typeface="Arial"/>
                <a:cs typeface="Arial"/>
                <a:sym typeface="Arial"/>
              </a:defRPr>
            </a:lvl9pPr>
          </a:lstStyle>
          <a:p>
            <a:endParaRPr/>
          </a:p>
        </p:txBody>
      </p:sp>
      <p:sp>
        <p:nvSpPr>
          <p:cNvPr id="33" name="Shape 33"/>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4"/>
        <p:cNvGrpSpPr/>
        <p:nvPr/>
      </p:nvGrpSpPr>
      <p:grpSpPr>
        <a:xfrm>
          <a:off x="0" y="0"/>
          <a:ext cx="0" cy="0"/>
          <a:chOff x="0" y="0"/>
          <a:chExt cx="0" cy="0"/>
        </a:xfrm>
      </p:grpSpPr>
      <p:sp>
        <p:nvSpPr>
          <p:cNvPr id="35" name="Shape 35"/>
          <p:cNvSpPr txBox="1">
            <a:spLocks noGrp="1"/>
          </p:cNvSpPr>
          <p:nvPr>
            <p:ph type="title"/>
          </p:nvPr>
        </p:nvSpPr>
        <p:spPr>
          <a:xfrm>
            <a:off x="653666" y="600200"/>
            <a:ext cx="8490300" cy="5454300"/>
          </a:xfrm>
          <a:prstGeom prst="rect">
            <a:avLst/>
          </a:prstGeom>
          <a:noFill/>
          <a:ln>
            <a:noFill/>
          </a:ln>
        </p:spPr>
        <p:txBody>
          <a:bodyPr spcFirstLastPara="1" wrap="square" lIns="91425" tIns="91425" rIns="91425" bIns="91425" anchor="ctr" anchorCtr="0"/>
          <a:lstStyle>
            <a:lvl1pPr marL="0" marR="0" lvl="0" indent="0" algn="l" rtl="0">
              <a:lnSpc>
                <a:spcPct val="100000"/>
              </a:lnSpc>
              <a:spcBef>
                <a:spcPts val="0"/>
              </a:spcBef>
              <a:spcAft>
                <a:spcPts val="0"/>
              </a:spcAft>
              <a:buClr>
                <a:schemeClr val="dk1"/>
              </a:buClr>
              <a:buSzPts val="6400"/>
              <a:buFont typeface="Arial"/>
              <a:buNone/>
              <a:defRPr sz="6400" b="0" i="0" u="none" strike="noStrike" cap="none">
                <a:solidFill>
                  <a:schemeClr val="dk1"/>
                </a:solidFill>
                <a:latin typeface="Arial"/>
                <a:ea typeface="Arial"/>
                <a:cs typeface="Arial"/>
                <a:sym typeface="Arial"/>
              </a:defRPr>
            </a:lvl1pPr>
            <a:lvl2pPr lvl="1" indent="0">
              <a:spcBef>
                <a:spcPts val="0"/>
              </a:spcBef>
              <a:spcAft>
                <a:spcPts val="0"/>
              </a:spcAft>
              <a:buClr>
                <a:schemeClr val="dk1"/>
              </a:buClr>
              <a:buSzPts val="6400"/>
              <a:buFont typeface="Arial"/>
              <a:buNone/>
              <a:defRPr sz="6400">
                <a:solidFill>
                  <a:schemeClr val="dk1"/>
                </a:solidFill>
              </a:defRPr>
            </a:lvl2pPr>
            <a:lvl3pPr lvl="2" indent="0">
              <a:spcBef>
                <a:spcPts val="0"/>
              </a:spcBef>
              <a:spcAft>
                <a:spcPts val="0"/>
              </a:spcAft>
              <a:buClr>
                <a:schemeClr val="dk1"/>
              </a:buClr>
              <a:buSzPts val="6400"/>
              <a:buFont typeface="Arial"/>
              <a:buNone/>
              <a:defRPr sz="6400">
                <a:solidFill>
                  <a:schemeClr val="dk1"/>
                </a:solidFill>
              </a:defRPr>
            </a:lvl3pPr>
            <a:lvl4pPr lvl="3" indent="0">
              <a:spcBef>
                <a:spcPts val="0"/>
              </a:spcBef>
              <a:spcAft>
                <a:spcPts val="0"/>
              </a:spcAft>
              <a:buClr>
                <a:schemeClr val="dk1"/>
              </a:buClr>
              <a:buSzPts val="6400"/>
              <a:buFont typeface="Arial"/>
              <a:buNone/>
              <a:defRPr sz="6400">
                <a:solidFill>
                  <a:schemeClr val="dk1"/>
                </a:solidFill>
              </a:defRPr>
            </a:lvl4pPr>
            <a:lvl5pPr lvl="4" indent="0">
              <a:spcBef>
                <a:spcPts val="0"/>
              </a:spcBef>
              <a:spcAft>
                <a:spcPts val="0"/>
              </a:spcAft>
              <a:buClr>
                <a:schemeClr val="dk1"/>
              </a:buClr>
              <a:buSzPts val="6400"/>
              <a:buFont typeface="Arial"/>
              <a:buNone/>
              <a:defRPr sz="6400">
                <a:solidFill>
                  <a:schemeClr val="dk1"/>
                </a:solidFill>
              </a:defRPr>
            </a:lvl5pPr>
            <a:lvl6pPr lvl="5" indent="0">
              <a:spcBef>
                <a:spcPts val="0"/>
              </a:spcBef>
              <a:spcAft>
                <a:spcPts val="0"/>
              </a:spcAft>
              <a:buClr>
                <a:schemeClr val="dk1"/>
              </a:buClr>
              <a:buSzPts val="6400"/>
              <a:buFont typeface="Arial"/>
              <a:buNone/>
              <a:defRPr sz="6400">
                <a:solidFill>
                  <a:schemeClr val="dk1"/>
                </a:solidFill>
              </a:defRPr>
            </a:lvl6pPr>
            <a:lvl7pPr lvl="6" indent="0">
              <a:spcBef>
                <a:spcPts val="0"/>
              </a:spcBef>
              <a:spcAft>
                <a:spcPts val="0"/>
              </a:spcAft>
              <a:buClr>
                <a:schemeClr val="dk1"/>
              </a:buClr>
              <a:buSzPts val="6400"/>
              <a:buFont typeface="Arial"/>
              <a:buNone/>
              <a:defRPr sz="6400">
                <a:solidFill>
                  <a:schemeClr val="dk1"/>
                </a:solidFill>
              </a:defRPr>
            </a:lvl7pPr>
            <a:lvl8pPr lvl="7" indent="0">
              <a:spcBef>
                <a:spcPts val="0"/>
              </a:spcBef>
              <a:spcAft>
                <a:spcPts val="0"/>
              </a:spcAft>
              <a:buClr>
                <a:schemeClr val="dk1"/>
              </a:buClr>
              <a:buSzPts val="6400"/>
              <a:buFont typeface="Arial"/>
              <a:buNone/>
              <a:defRPr sz="6400">
                <a:solidFill>
                  <a:schemeClr val="dk1"/>
                </a:solidFill>
              </a:defRPr>
            </a:lvl8pPr>
            <a:lvl9pPr lvl="8" indent="0">
              <a:spcBef>
                <a:spcPts val="0"/>
              </a:spcBef>
              <a:spcAft>
                <a:spcPts val="0"/>
              </a:spcAft>
              <a:buClr>
                <a:schemeClr val="dk1"/>
              </a:buClr>
              <a:buSzPts val="6400"/>
              <a:buFont typeface="Arial"/>
              <a:buNone/>
              <a:defRPr sz="6400">
                <a:solidFill>
                  <a:schemeClr val="dk1"/>
                </a:solidFill>
              </a:defRPr>
            </a:lvl9pPr>
          </a:lstStyle>
          <a:p>
            <a:endParaRPr/>
          </a:p>
        </p:txBody>
      </p:sp>
      <p:sp>
        <p:nvSpPr>
          <p:cNvPr id="36" name="Shape 36"/>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7"/>
        <p:cNvGrpSpPr/>
        <p:nvPr/>
      </p:nvGrpSpPr>
      <p:grpSpPr>
        <a:xfrm>
          <a:off x="0" y="0"/>
          <a:ext cx="0" cy="0"/>
          <a:chOff x="0" y="0"/>
          <a:chExt cx="0" cy="0"/>
        </a:xfrm>
      </p:grpSpPr>
      <p:sp>
        <p:nvSpPr>
          <p:cNvPr id="38" name="Shape 38"/>
          <p:cNvSpPr/>
          <p:nvPr/>
        </p:nvSpPr>
        <p:spPr>
          <a:xfrm>
            <a:off x="6096000" y="-166"/>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 name="Shape 39"/>
          <p:cNvSpPr txBox="1">
            <a:spLocks noGrp="1"/>
          </p:cNvSpPr>
          <p:nvPr>
            <p:ph type="title"/>
          </p:nvPr>
        </p:nvSpPr>
        <p:spPr>
          <a:xfrm>
            <a:off x="354000" y="1644233"/>
            <a:ext cx="5393700" cy="1976400"/>
          </a:xfrm>
          <a:prstGeom prst="rect">
            <a:avLst/>
          </a:prstGeom>
          <a:noFill/>
          <a:ln>
            <a:noFill/>
          </a:ln>
        </p:spPr>
        <p:txBody>
          <a:bodyPr spcFirstLastPara="1" wrap="square" lIns="91425" tIns="91425" rIns="91425" bIns="91425" anchor="b" anchorCtr="0"/>
          <a:lstStyle>
            <a:lvl1pPr marL="0" marR="0" lvl="0" indent="0" algn="ctr" rtl="0">
              <a:lnSpc>
                <a:spcPct val="100000"/>
              </a:lnSpc>
              <a:spcBef>
                <a:spcPts val="0"/>
              </a:spcBef>
              <a:spcAft>
                <a:spcPts val="0"/>
              </a:spcAft>
              <a:buClr>
                <a:schemeClr val="dk1"/>
              </a:buClr>
              <a:buSzPts val="5600"/>
              <a:buFont typeface="Arial"/>
              <a:buNone/>
              <a:defRPr sz="5600" b="0" i="0" u="none" strike="noStrike" cap="none">
                <a:solidFill>
                  <a:schemeClr val="dk1"/>
                </a:solidFill>
                <a:latin typeface="Arial"/>
                <a:ea typeface="Arial"/>
                <a:cs typeface="Arial"/>
                <a:sym typeface="Arial"/>
              </a:defRPr>
            </a:lvl1pPr>
            <a:lvl2pPr lvl="1" indent="0" algn="ctr">
              <a:spcBef>
                <a:spcPts val="0"/>
              </a:spcBef>
              <a:spcAft>
                <a:spcPts val="0"/>
              </a:spcAft>
              <a:buClr>
                <a:schemeClr val="dk1"/>
              </a:buClr>
              <a:buSzPts val="5600"/>
              <a:buFont typeface="Arial"/>
              <a:buNone/>
              <a:defRPr sz="5600">
                <a:solidFill>
                  <a:schemeClr val="dk1"/>
                </a:solidFill>
              </a:defRPr>
            </a:lvl2pPr>
            <a:lvl3pPr lvl="2" indent="0" algn="ctr">
              <a:spcBef>
                <a:spcPts val="0"/>
              </a:spcBef>
              <a:spcAft>
                <a:spcPts val="0"/>
              </a:spcAft>
              <a:buClr>
                <a:schemeClr val="dk1"/>
              </a:buClr>
              <a:buSzPts val="5600"/>
              <a:buFont typeface="Arial"/>
              <a:buNone/>
              <a:defRPr sz="5600">
                <a:solidFill>
                  <a:schemeClr val="dk1"/>
                </a:solidFill>
              </a:defRPr>
            </a:lvl3pPr>
            <a:lvl4pPr lvl="3" indent="0" algn="ctr">
              <a:spcBef>
                <a:spcPts val="0"/>
              </a:spcBef>
              <a:spcAft>
                <a:spcPts val="0"/>
              </a:spcAft>
              <a:buClr>
                <a:schemeClr val="dk1"/>
              </a:buClr>
              <a:buSzPts val="5600"/>
              <a:buFont typeface="Arial"/>
              <a:buNone/>
              <a:defRPr sz="5600">
                <a:solidFill>
                  <a:schemeClr val="dk1"/>
                </a:solidFill>
              </a:defRPr>
            </a:lvl4pPr>
            <a:lvl5pPr lvl="4" indent="0" algn="ctr">
              <a:spcBef>
                <a:spcPts val="0"/>
              </a:spcBef>
              <a:spcAft>
                <a:spcPts val="0"/>
              </a:spcAft>
              <a:buClr>
                <a:schemeClr val="dk1"/>
              </a:buClr>
              <a:buSzPts val="5600"/>
              <a:buFont typeface="Arial"/>
              <a:buNone/>
              <a:defRPr sz="5600">
                <a:solidFill>
                  <a:schemeClr val="dk1"/>
                </a:solidFill>
              </a:defRPr>
            </a:lvl5pPr>
            <a:lvl6pPr lvl="5" indent="0" algn="ctr">
              <a:spcBef>
                <a:spcPts val="0"/>
              </a:spcBef>
              <a:spcAft>
                <a:spcPts val="0"/>
              </a:spcAft>
              <a:buClr>
                <a:schemeClr val="dk1"/>
              </a:buClr>
              <a:buSzPts val="5600"/>
              <a:buFont typeface="Arial"/>
              <a:buNone/>
              <a:defRPr sz="5600">
                <a:solidFill>
                  <a:schemeClr val="dk1"/>
                </a:solidFill>
              </a:defRPr>
            </a:lvl6pPr>
            <a:lvl7pPr lvl="6" indent="0" algn="ctr">
              <a:spcBef>
                <a:spcPts val="0"/>
              </a:spcBef>
              <a:spcAft>
                <a:spcPts val="0"/>
              </a:spcAft>
              <a:buClr>
                <a:schemeClr val="dk1"/>
              </a:buClr>
              <a:buSzPts val="5600"/>
              <a:buFont typeface="Arial"/>
              <a:buNone/>
              <a:defRPr sz="5600">
                <a:solidFill>
                  <a:schemeClr val="dk1"/>
                </a:solidFill>
              </a:defRPr>
            </a:lvl7pPr>
            <a:lvl8pPr lvl="7" indent="0" algn="ctr">
              <a:spcBef>
                <a:spcPts val="0"/>
              </a:spcBef>
              <a:spcAft>
                <a:spcPts val="0"/>
              </a:spcAft>
              <a:buClr>
                <a:schemeClr val="dk1"/>
              </a:buClr>
              <a:buSzPts val="5600"/>
              <a:buFont typeface="Arial"/>
              <a:buNone/>
              <a:defRPr sz="5600">
                <a:solidFill>
                  <a:schemeClr val="dk1"/>
                </a:solidFill>
              </a:defRPr>
            </a:lvl8pPr>
            <a:lvl9pPr lvl="8" indent="0" algn="ctr">
              <a:spcBef>
                <a:spcPts val="0"/>
              </a:spcBef>
              <a:spcAft>
                <a:spcPts val="0"/>
              </a:spcAft>
              <a:buClr>
                <a:schemeClr val="dk1"/>
              </a:buClr>
              <a:buSzPts val="5600"/>
              <a:buFont typeface="Arial"/>
              <a:buNone/>
              <a:defRPr sz="5600">
                <a:solidFill>
                  <a:schemeClr val="dk1"/>
                </a:solidFill>
              </a:defRPr>
            </a:lvl9pPr>
          </a:lstStyle>
          <a:p>
            <a:endParaRPr/>
          </a:p>
        </p:txBody>
      </p:sp>
      <p:sp>
        <p:nvSpPr>
          <p:cNvPr id="40" name="Shape 40"/>
          <p:cNvSpPr txBox="1">
            <a:spLocks noGrp="1"/>
          </p:cNvSpPr>
          <p:nvPr>
            <p:ph type="subTitle" idx="1"/>
          </p:nvPr>
        </p:nvSpPr>
        <p:spPr>
          <a:xfrm>
            <a:off x="354000" y="3737433"/>
            <a:ext cx="5393700" cy="1646700"/>
          </a:xfrm>
          <a:prstGeom prst="rect">
            <a:avLst/>
          </a:prstGeom>
          <a:noFill/>
          <a:ln>
            <a:noFill/>
          </a:ln>
        </p:spPr>
        <p:txBody>
          <a:bodyPr spcFirstLastPara="1" wrap="square" lIns="91425" tIns="91425" rIns="91425" bIns="91425" anchor="t" anchorCtr="0"/>
          <a:lstStyle>
            <a:lvl1pPr marL="0" marR="0" lvl="0" indent="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1pPr>
            <a:lvl2pPr marL="0" marR="0" lvl="1" indent="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2pPr>
            <a:lvl3pPr marL="0" marR="0" lvl="2" indent="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3pPr>
            <a:lvl4pPr marL="0" marR="0" lvl="3" indent="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4pPr>
            <a:lvl5pPr marL="0" marR="0" lvl="4" indent="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5pPr>
            <a:lvl6pPr marL="0" marR="0" lvl="5" indent="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6pPr>
            <a:lvl7pPr marL="0" marR="0" lvl="6" indent="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7pPr>
            <a:lvl8pPr marL="0" marR="0" lvl="7" indent="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8pPr>
            <a:lvl9pPr marL="0" marR="0" lvl="8" indent="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9pPr>
          </a:lstStyle>
          <a:p>
            <a:endParaRPr/>
          </a:p>
        </p:txBody>
      </p:sp>
      <p:sp>
        <p:nvSpPr>
          <p:cNvPr id="41" name="Shape 41"/>
          <p:cNvSpPr txBox="1">
            <a:spLocks noGrp="1"/>
          </p:cNvSpPr>
          <p:nvPr>
            <p:ph type="body" idx="2"/>
          </p:nvPr>
        </p:nvSpPr>
        <p:spPr>
          <a:xfrm>
            <a:off x="6586000" y="965433"/>
            <a:ext cx="5115900" cy="4926900"/>
          </a:xfrm>
          <a:prstGeom prst="rect">
            <a:avLst/>
          </a:prstGeom>
          <a:noFill/>
          <a:ln>
            <a:noFill/>
          </a:ln>
        </p:spPr>
        <p:txBody>
          <a:bodyPr spcFirstLastPara="1" wrap="square" lIns="91425" tIns="91425" rIns="91425" bIns="91425" anchor="ctr" anchorCtr="0"/>
          <a:lstStyle>
            <a:lvl1pPr marL="457200" marR="0" lvl="0" indent="-381000" algn="l" rtl="0">
              <a:lnSpc>
                <a:spcPct val="115000"/>
              </a:lnSpc>
              <a:spcBef>
                <a:spcPts val="0"/>
              </a:spcBef>
              <a:spcAft>
                <a:spcPts val="0"/>
              </a:spcAft>
              <a:buClr>
                <a:schemeClr val="dk2"/>
              </a:buClr>
              <a:buSzPts val="2400"/>
              <a:buFont typeface="Arial"/>
              <a:buChar char="●"/>
              <a:defRPr sz="2400" b="0" i="0" u="none" strike="noStrike" cap="none">
                <a:solidFill>
                  <a:schemeClr val="dk2"/>
                </a:solidFill>
                <a:latin typeface="Arial"/>
                <a:ea typeface="Arial"/>
                <a:cs typeface="Arial"/>
                <a:sym typeface="Arial"/>
              </a:defRPr>
            </a:lvl1pPr>
            <a:lvl2pPr marL="914400" marR="0" lvl="1"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2pPr>
            <a:lvl3pPr marL="1371600" marR="0" lvl="2"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3pPr>
            <a:lvl4pPr marL="1828800" marR="0" lvl="3"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4pPr>
            <a:lvl5pPr marL="2286000" marR="0" lvl="4"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5pPr>
            <a:lvl6pPr marL="2743200" marR="0" lvl="5"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6pPr>
            <a:lvl7pPr marL="3200400" marR="0" lvl="6"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7pPr>
            <a:lvl8pPr marL="3657600" marR="0" lvl="7"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8pPr>
            <a:lvl9pPr marL="4114800" marR="0" lvl="8" indent="-349250" algn="l" rtl="0">
              <a:lnSpc>
                <a:spcPct val="115000"/>
              </a:lnSpc>
              <a:spcBef>
                <a:spcPts val="2100"/>
              </a:spcBef>
              <a:spcAft>
                <a:spcPts val="2100"/>
              </a:spcAft>
              <a:buClr>
                <a:schemeClr val="dk2"/>
              </a:buClr>
              <a:buSzPts val="1900"/>
              <a:buFont typeface="Arial"/>
              <a:buChar char="■"/>
              <a:defRPr sz="1900" b="0" i="0" u="none" strike="noStrike" cap="none">
                <a:solidFill>
                  <a:schemeClr val="dk2"/>
                </a:solidFill>
                <a:latin typeface="Arial"/>
                <a:ea typeface="Arial"/>
                <a:cs typeface="Arial"/>
                <a:sym typeface="Arial"/>
              </a:defRPr>
            </a:lvl9pPr>
          </a:lstStyle>
          <a:p>
            <a:endParaRPr/>
          </a:p>
        </p:txBody>
      </p:sp>
      <p:sp>
        <p:nvSpPr>
          <p:cNvPr id="42" name="Shape 42"/>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3"/>
        <p:cNvGrpSpPr/>
        <p:nvPr/>
      </p:nvGrpSpPr>
      <p:grpSpPr>
        <a:xfrm>
          <a:off x="0" y="0"/>
          <a:ext cx="0" cy="0"/>
          <a:chOff x="0" y="0"/>
          <a:chExt cx="0" cy="0"/>
        </a:xfrm>
      </p:grpSpPr>
      <p:sp>
        <p:nvSpPr>
          <p:cNvPr id="44" name="Shape 44"/>
          <p:cNvSpPr txBox="1">
            <a:spLocks noGrp="1"/>
          </p:cNvSpPr>
          <p:nvPr>
            <p:ph type="body" idx="1"/>
          </p:nvPr>
        </p:nvSpPr>
        <p:spPr>
          <a:xfrm>
            <a:off x="415600" y="5640766"/>
            <a:ext cx="7998300" cy="806700"/>
          </a:xfrm>
          <a:prstGeom prst="rect">
            <a:avLst/>
          </a:prstGeom>
          <a:noFill/>
          <a:ln>
            <a:noFill/>
          </a:ln>
        </p:spPr>
        <p:txBody>
          <a:bodyPr spcFirstLastPara="1" wrap="square" lIns="91425" tIns="91425" rIns="91425" bIns="91425" anchor="ctr" anchorCtr="0"/>
          <a:lstStyle>
            <a:lvl1pPr marL="457200" marR="0" lvl="0" indent="-228600" algn="l" rtl="0">
              <a:lnSpc>
                <a:spcPct val="100000"/>
              </a:lnSpc>
              <a:spcBef>
                <a:spcPts val="0"/>
              </a:spcBef>
              <a:spcAft>
                <a:spcPts val="0"/>
              </a:spcAft>
              <a:buClr>
                <a:schemeClr val="dk2"/>
              </a:buClr>
              <a:buSzPts val="2400"/>
              <a:buFont typeface="Arial"/>
              <a:buNone/>
              <a:defRPr sz="2400" b="0" i="0" u="none" strike="noStrike" cap="none">
                <a:solidFill>
                  <a:schemeClr val="dk2"/>
                </a:solidFill>
                <a:latin typeface="Arial"/>
                <a:ea typeface="Arial"/>
                <a:cs typeface="Arial"/>
                <a:sym typeface="Arial"/>
              </a:defRPr>
            </a:lvl1pPr>
            <a:lvl2pPr marL="914400" marR="0" lvl="1" indent="-349250" algn="l" rtl="0">
              <a:lnSpc>
                <a:spcPct val="115000"/>
              </a:lnSpc>
              <a:spcBef>
                <a:spcPts val="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2pPr>
            <a:lvl3pPr marL="1371600" marR="0" lvl="2"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3pPr>
            <a:lvl4pPr marL="1828800" marR="0" lvl="3"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4pPr>
            <a:lvl5pPr marL="2286000" marR="0" lvl="4"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5pPr>
            <a:lvl6pPr marL="2743200" marR="0" lvl="5"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6pPr>
            <a:lvl7pPr marL="3200400" marR="0" lvl="6"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7pPr>
            <a:lvl8pPr marL="3657600" marR="0" lvl="7"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8pPr>
            <a:lvl9pPr marL="4114800" marR="0" lvl="8" indent="-349250" algn="l" rtl="0">
              <a:lnSpc>
                <a:spcPct val="115000"/>
              </a:lnSpc>
              <a:spcBef>
                <a:spcPts val="2100"/>
              </a:spcBef>
              <a:spcAft>
                <a:spcPts val="2100"/>
              </a:spcAft>
              <a:buClr>
                <a:schemeClr val="dk2"/>
              </a:buClr>
              <a:buSzPts val="1900"/>
              <a:buFont typeface="Arial"/>
              <a:buChar char="■"/>
              <a:defRPr sz="1900" b="0" i="0" u="none" strike="noStrike" cap="none">
                <a:solidFill>
                  <a:schemeClr val="dk2"/>
                </a:solidFill>
                <a:latin typeface="Arial"/>
                <a:ea typeface="Arial"/>
                <a:cs typeface="Arial"/>
                <a:sym typeface="Arial"/>
              </a:defRPr>
            </a:lvl9pPr>
          </a:lstStyle>
          <a:p>
            <a:endParaRPr/>
          </a:p>
        </p:txBody>
      </p:sp>
      <p:sp>
        <p:nvSpPr>
          <p:cNvPr id="45" name="Shape 45"/>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26" Type="http://schemas.openxmlformats.org/officeDocument/2006/relationships/slideLayout" Target="../slideLayouts/slideLayout37.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34" Type="http://schemas.openxmlformats.org/officeDocument/2006/relationships/slideLayout" Target="../slideLayouts/slideLayout45.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slideLayout" Target="../slideLayouts/slideLayout36.xml"/><Relationship Id="rId33" Type="http://schemas.openxmlformats.org/officeDocument/2006/relationships/slideLayout" Target="../slideLayouts/slideLayout44.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29" Type="http://schemas.openxmlformats.org/officeDocument/2006/relationships/slideLayout" Target="../slideLayouts/slideLayout40.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32" Type="http://schemas.openxmlformats.org/officeDocument/2006/relationships/slideLayout" Target="../slideLayouts/slideLayout43.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28" Type="http://schemas.openxmlformats.org/officeDocument/2006/relationships/slideLayout" Target="../slideLayouts/slideLayout39.xml"/><Relationship Id="rId36" Type="http://schemas.openxmlformats.org/officeDocument/2006/relationships/image" Target="../media/image1.png"/><Relationship Id="rId10" Type="http://schemas.openxmlformats.org/officeDocument/2006/relationships/slideLayout" Target="../slideLayouts/slideLayout21.xml"/><Relationship Id="rId19" Type="http://schemas.openxmlformats.org/officeDocument/2006/relationships/slideLayout" Target="../slideLayouts/slideLayout30.xml"/><Relationship Id="rId31" Type="http://schemas.openxmlformats.org/officeDocument/2006/relationships/slideLayout" Target="../slideLayouts/slideLayout4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 Id="rId27" Type="http://schemas.openxmlformats.org/officeDocument/2006/relationships/slideLayout" Target="../slideLayouts/slideLayout38.xml"/><Relationship Id="rId30" Type="http://schemas.openxmlformats.org/officeDocument/2006/relationships/slideLayout" Target="../slideLayouts/slideLayout41.xml"/><Relationship Id="rId35"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415600" y="593366"/>
            <a:ext cx="11360700" cy="7635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1pPr>
            <a:lvl2pPr lvl="1" indent="0">
              <a:spcBef>
                <a:spcPts val="0"/>
              </a:spcBef>
              <a:spcAft>
                <a:spcPts val="0"/>
              </a:spcAft>
              <a:buClr>
                <a:schemeClr val="dk1"/>
              </a:buClr>
              <a:buSzPts val="3700"/>
              <a:buFont typeface="Arial"/>
              <a:buNone/>
              <a:defRPr sz="3700">
                <a:solidFill>
                  <a:schemeClr val="dk1"/>
                </a:solidFill>
              </a:defRPr>
            </a:lvl2pPr>
            <a:lvl3pPr lvl="2" indent="0">
              <a:spcBef>
                <a:spcPts val="0"/>
              </a:spcBef>
              <a:spcAft>
                <a:spcPts val="0"/>
              </a:spcAft>
              <a:buClr>
                <a:schemeClr val="dk1"/>
              </a:buClr>
              <a:buSzPts val="3700"/>
              <a:buFont typeface="Arial"/>
              <a:buNone/>
              <a:defRPr sz="3700">
                <a:solidFill>
                  <a:schemeClr val="dk1"/>
                </a:solidFill>
              </a:defRPr>
            </a:lvl3pPr>
            <a:lvl4pPr lvl="3" indent="0">
              <a:spcBef>
                <a:spcPts val="0"/>
              </a:spcBef>
              <a:spcAft>
                <a:spcPts val="0"/>
              </a:spcAft>
              <a:buClr>
                <a:schemeClr val="dk1"/>
              </a:buClr>
              <a:buSzPts val="3700"/>
              <a:buFont typeface="Arial"/>
              <a:buNone/>
              <a:defRPr sz="3700">
                <a:solidFill>
                  <a:schemeClr val="dk1"/>
                </a:solidFill>
              </a:defRPr>
            </a:lvl4pPr>
            <a:lvl5pPr lvl="4" indent="0">
              <a:spcBef>
                <a:spcPts val="0"/>
              </a:spcBef>
              <a:spcAft>
                <a:spcPts val="0"/>
              </a:spcAft>
              <a:buClr>
                <a:schemeClr val="dk1"/>
              </a:buClr>
              <a:buSzPts val="3700"/>
              <a:buFont typeface="Arial"/>
              <a:buNone/>
              <a:defRPr sz="3700">
                <a:solidFill>
                  <a:schemeClr val="dk1"/>
                </a:solidFill>
              </a:defRPr>
            </a:lvl5pPr>
            <a:lvl6pPr lvl="5" indent="0">
              <a:spcBef>
                <a:spcPts val="0"/>
              </a:spcBef>
              <a:spcAft>
                <a:spcPts val="0"/>
              </a:spcAft>
              <a:buClr>
                <a:schemeClr val="dk1"/>
              </a:buClr>
              <a:buSzPts val="3700"/>
              <a:buFont typeface="Arial"/>
              <a:buNone/>
              <a:defRPr sz="3700">
                <a:solidFill>
                  <a:schemeClr val="dk1"/>
                </a:solidFill>
              </a:defRPr>
            </a:lvl6pPr>
            <a:lvl7pPr lvl="6" indent="0">
              <a:spcBef>
                <a:spcPts val="0"/>
              </a:spcBef>
              <a:spcAft>
                <a:spcPts val="0"/>
              </a:spcAft>
              <a:buClr>
                <a:schemeClr val="dk1"/>
              </a:buClr>
              <a:buSzPts val="3700"/>
              <a:buFont typeface="Arial"/>
              <a:buNone/>
              <a:defRPr sz="3700">
                <a:solidFill>
                  <a:schemeClr val="dk1"/>
                </a:solidFill>
              </a:defRPr>
            </a:lvl7pPr>
            <a:lvl8pPr lvl="7" indent="0">
              <a:spcBef>
                <a:spcPts val="0"/>
              </a:spcBef>
              <a:spcAft>
                <a:spcPts val="0"/>
              </a:spcAft>
              <a:buClr>
                <a:schemeClr val="dk1"/>
              </a:buClr>
              <a:buSzPts val="3700"/>
              <a:buFont typeface="Arial"/>
              <a:buNone/>
              <a:defRPr sz="3700">
                <a:solidFill>
                  <a:schemeClr val="dk1"/>
                </a:solidFill>
              </a:defRPr>
            </a:lvl8pPr>
            <a:lvl9pPr lvl="8" indent="0">
              <a:spcBef>
                <a:spcPts val="0"/>
              </a:spcBef>
              <a:spcAft>
                <a:spcPts val="0"/>
              </a:spcAft>
              <a:buClr>
                <a:schemeClr val="dk1"/>
              </a:buClr>
              <a:buSzPts val="3700"/>
              <a:buFont typeface="Arial"/>
              <a:buNone/>
              <a:defRPr sz="3700">
                <a:solidFill>
                  <a:schemeClr val="dk1"/>
                </a:solidFill>
              </a:defRPr>
            </a:lvl9pPr>
          </a:lstStyle>
          <a:p>
            <a:endParaRPr/>
          </a:p>
        </p:txBody>
      </p:sp>
      <p:sp>
        <p:nvSpPr>
          <p:cNvPr id="7" name="Shape 7"/>
          <p:cNvSpPr txBox="1">
            <a:spLocks noGrp="1"/>
          </p:cNvSpPr>
          <p:nvPr>
            <p:ph type="body" idx="1"/>
          </p:nvPr>
        </p:nvSpPr>
        <p:spPr>
          <a:xfrm>
            <a:off x="415600" y="1536633"/>
            <a:ext cx="11360700" cy="4555200"/>
          </a:xfrm>
          <a:prstGeom prst="rect">
            <a:avLst/>
          </a:prstGeom>
          <a:noFill/>
          <a:ln>
            <a:noFill/>
          </a:ln>
        </p:spPr>
        <p:txBody>
          <a:bodyPr spcFirstLastPara="1" wrap="square" lIns="91425" tIns="91425" rIns="91425" bIns="91425" anchor="t" anchorCtr="0"/>
          <a:lstStyle>
            <a:lvl1pPr marL="457200" marR="0" lvl="0" indent="-381000" algn="l" rtl="0">
              <a:lnSpc>
                <a:spcPct val="115000"/>
              </a:lnSpc>
              <a:spcBef>
                <a:spcPts val="0"/>
              </a:spcBef>
              <a:spcAft>
                <a:spcPts val="0"/>
              </a:spcAft>
              <a:buClr>
                <a:schemeClr val="dk2"/>
              </a:buClr>
              <a:buSzPts val="2400"/>
              <a:buFont typeface="Arial"/>
              <a:buChar char="●"/>
              <a:defRPr sz="2400" b="0" i="0" u="none" strike="noStrike" cap="none">
                <a:solidFill>
                  <a:schemeClr val="dk2"/>
                </a:solidFill>
                <a:latin typeface="Arial"/>
                <a:ea typeface="Arial"/>
                <a:cs typeface="Arial"/>
                <a:sym typeface="Arial"/>
              </a:defRPr>
            </a:lvl1pPr>
            <a:lvl2pPr marL="914400" marR="0" lvl="1"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2pPr>
            <a:lvl3pPr marL="1371600" marR="0" lvl="2"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3pPr>
            <a:lvl4pPr marL="1828800" marR="0" lvl="3"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4pPr>
            <a:lvl5pPr marL="2286000" marR="0" lvl="4"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5pPr>
            <a:lvl6pPr marL="2743200" marR="0" lvl="5"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6pPr>
            <a:lvl7pPr marL="3200400" marR="0" lvl="6"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7pPr>
            <a:lvl8pPr marL="3657600" marR="0" lvl="7"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8pPr>
            <a:lvl9pPr marL="4114800" marR="0" lvl="8" indent="-349250" algn="l" rtl="0">
              <a:lnSpc>
                <a:spcPct val="115000"/>
              </a:lnSpc>
              <a:spcBef>
                <a:spcPts val="2100"/>
              </a:spcBef>
              <a:spcAft>
                <a:spcPts val="2100"/>
              </a:spcAft>
              <a:buClr>
                <a:schemeClr val="dk2"/>
              </a:buClr>
              <a:buSzPts val="1900"/>
              <a:buFont typeface="Arial"/>
              <a:buChar char="■"/>
              <a:defRPr sz="1900" b="0" i="0" u="none" strike="noStrike" cap="none">
                <a:solidFill>
                  <a:schemeClr val="dk2"/>
                </a:solidFill>
                <a:latin typeface="Arial"/>
                <a:ea typeface="Arial"/>
                <a:cs typeface="Arial"/>
                <a:sym typeface="Arial"/>
              </a:defRPr>
            </a:lvl9pPr>
          </a:lstStyle>
          <a:p>
            <a:endParaRPr/>
          </a:p>
        </p:txBody>
      </p:sp>
      <p:sp>
        <p:nvSpPr>
          <p:cNvPr id="8" name="Shape 8"/>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
        <p:cNvGrpSpPr/>
        <p:nvPr/>
      </p:nvGrpSpPr>
      <p:grpSpPr>
        <a:xfrm>
          <a:off x="0" y="0"/>
          <a:ext cx="0" cy="0"/>
          <a:chOff x="0" y="0"/>
          <a:chExt cx="0" cy="0"/>
        </a:xfrm>
      </p:grpSpPr>
      <p:sp>
        <p:nvSpPr>
          <p:cNvPr id="7" name="Google Shape;7;p1"/>
          <p:cNvSpPr txBox="1">
            <a:spLocks noGrp="1"/>
          </p:cNvSpPr>
          <p:nvPr>
            <p:ph type="title"/>
          </p:nvPr>
        </p:nvSpPr>
        <p:spPr>
          <a:xfrm>
            <a:off x="623888" y="417600"/>
            <a:ext cx="10944225" cy="9063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8" name="Google Shape;8;p1"/>
          <p:cNvSpPr txBox="1">
            <a:spLocks noGrp="1"/>
          </p:cNvSpPr>
          <p:nvPr>
            <p:ph type="body" idx="1"/>
          </p:nvPr>
        </p:nvSpPr>
        <p:spPr>
          <a:xfrm>
            <a:off x="623888" y="1704975"/>
            <a:ext cx="10944225" cy="4285174"/>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9" name="Google Shape;9;p1"/>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10" name="Google Shape;10;p1"/>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pic>
        <p:nvPicPr>
          <p:cNvPr id="11" name="Google Shape;11;p1"/>
          <p:cNvPicPr preferRelativeResize="0"/>
          <p:nvPr/>
        </p:nvPicPr>
        <p:blipFill rotWithShape="1">
          <a:blip r:embed="rId36">
            <a:alphaModFix/>
          </a:blip>
          <a:srcRect/>
          <a:stretch/>
        </p:blipFill>
        <p:spPr>
          <a:xfrm>
            <a:off x="622609" y="6376789"/>
            <a:ext cx="926438" cy="282488"/>
          </a:xfrm>
          <a:prstGeom prst="rect">
            <a:avLst/>
          </a:prstGeom>
          <a:noFill/>
          <a:ln>
            <a:noFill/>
          </a:ln>
        </p:spPr>
      </p:pic>
      <p:sp>
        <p:nvSpPr>
          <p:cNvPr id="12" name="Google Shape;12;p1"/>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037019208"/>
      </p:ext>
    </p:extLst>
  </p:cSld>
  <p:clrMap bg1="lt1" tx1="dk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 id="2147483683" r:id="rId22"/>
    <p:sldLayoutId id="2147483684" r:id="rId23"/>
    <p:sldLayoutId id="2147483685" r:id="rId24"/>
    <p:sldLayoutId id="2147483686" r:id="rId25"/>
    <p:sldLayoutId id="2147483687" r:id="rId26"/>
    <p:sldLayoutId id="2147483688" r:id="rId27"/>
    <p:sldLayoutId id="2147483689" r:id="rId28"/>
    <p:sldLayoutId id="2147483690" r:id="rId29"/>
    <p:sldLayoutId id="2147483691" r:id="rId30"/>
    <p:sldLayoutId id="2147483692" r:id="rId31"/>
    <p:sldLayoutId id="2147483693" r:id="rId32"/>
    <p:sldLayoutId id="2147483694" r:id="rId33"/>
    <p:sldLayoutId id="2147483695" r:id="rId3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22.pn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Shape 514"/>
        <p:cNvGrpSpPr/>
        <p:nvPr/>
      </p:nvGrpSpPr>
      <p:grpSpPr>
        <a:xfrm>
          <a:off x="0" y="0"/>
          <a:ext cx="0" cy="0"/>
          <a:chOff x="0" y="0"/>
          <a:chExt cx="0" cy="0"/>
        </a:xfrm>
      </p:grpSpPr>
      <p:sp>
        <p:nvSpPr>
          <p:cNvPr id="515" name="Google Shape;515;p72"/>
          <p:cNvSpPr txBox="1">
            <a:spLocks noGrp="1"/>
          </p:cNvSpPr>
          <p:nvPr>
            <p:ph type="ctrTitle"/>
          </p:nvPr>
        </p:nvSpPr>
        <p:spPr>
          <a:xfrm>
            <a:off x="630353" y="1681201"/>
            <a:ext cx="4978400" cy="2063261"/>
          </a:xfrm>
          <a:prstGeom prst="rect">
            <a:avLst/>
          </a:prstGeom>
          <a:noFill/>
          <a:ln>
            <a:noFill/>
          </a:ln>
        </p:spPr>
        <p:txBody>
          <a:bodyPr spcFirstLastPara="1" wrap="square" lIns="0" tIns="0" rIns="0" bIns="0" anchor="t" anchorCtr="0">
            <a:noAutofit/>
          </a:bodyPr>
          <a:lstStyle/>
          <a:p>
            <a:pPr marL="0" marR="0" lvl="0" indent="0" algn="l" rtl="0">
              <a:lnSpc>
                <a:spcPct val="110526"/>
              </a:lnSpc>
              <a:spcBef>
                <a:spcPts val="0"/>
              </a:spcBef>
              <a:spcAft>
                <a:spcPts val="0"/>
              </a:spcAft>
              <a:buClr>
                <a:schemeClr val="lt2"/>
              </a:buClr>
              <a:buFont typeface="Times New Roman"/>
              <a:buNone/>
            </a:pPr>
            <a:r>
              <a:rPr lang="pl-PL" sz="3800" b="1" i="0" u="none" strike="noStrike" cap="none" dirty="0" err="1">
                <a:solidFill>
                  <a:schemeClr val="lt2"/>
                </a:solidFill>
                <a:latin typeface="Times New Roman"/>
                <a:ea typeface="Times New Roman"/>
                <a:cs typeface="Times New Roman"/>
                <a:sym typeface="Times New Roman"/>
              </a:rPr>
              <a:t>Grammar</a:t>
            </a:r>
            <a:br>
              <a:rPr lang="pl-PL" dirty="0"/>
            </a:br>
            <a:r>
              <a:rPr lang="pl-PL" dirty="0"/>
              <a:t>C1</a:t>
            </a:r>
            <a:br>
              <a:rPr lang="pl-PL" dirty="0"/>
            </a:br>
            <a:r>
              <a:rPr lang="pl-PL" dirty="0" err="1"/>
              <a:t>emphatic</a:t>
            </a:r>
            <a:r>
              <a:rPr lang="pl-PL" dirty="0"/>
              <a:t> </a:t>
            </a:r>
            <a:r>
              <a:rPr lang="pl-PL" dirty="0" err="1"/>
              <a:t>structures</a:t>
            </a:r>
            <a:endParaRPr sz="3800" b="1" i="0" u="none" strike="noStrike" cap="none" dirty="0">
              <a:solidFill>
                <a:schemeClr val="lt2"/>
              </a:solidFill>
              <a:latin typeface="Times New Roman"/>
              <a:ea typeface="Times New Roman"/>
              <a:cs typeface="Times New Roman"/>
              <a:sym typeface="Times New Roman"/>
            </a:endParaRPr>
          </a:p>
        </p:txBody>
      </p:sp>
      <p:sp>
        <p:nvSpPr>
          <p:cNvPr id="519" name="Google Shape;519;p72"/>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GB" sz="800" b="1" i="0" u="none" strike="noStrike" kern="0" cap="none" spc="0" normalizeH="0" baseline="0" noProof="0">
                <a:ln>
                  <a:noFill/>
                </a:ln>
                <a:solidFill>
                  <a:srgbClr val="003057"/>
                </a:solidFill>
                <a:effectLst/>
                <a:uLnTx/>
                <a:uFillTx/>
                <a:latin typeface="Arial"/>
                <a:ea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1</a:t>
            </a:fld>
            <a:endParaRPr kumimoji="0" sz="800" b="1" i="0" u="none" strike="noStrike" kern="0" cap="none" spc="0" normalizeH="0" baseline="0" noProof="0">
              <a:ln>
                <a:noFill/>
              </a:ln>
              <a:solidFill>
                <a:srgbClr val="003057"/>
              </a:solidFill>
              <a:effectLst/>
              <a:uLnTx/>
              <a:uFillTx/>
              <a:latin typeface="Arial"/>
              <a:ea typeface="Arial"/>
              <a:cs typeface="Arial"/>
              <a:sym typeface="Arial"/>
            </a:endParaRPr>
          </a:p>
        </p:txBody>
      </p:sp>
      <p:cxnSp>
        <p:nvCxnSpPr>
          <p:cNvPr id="522" name="Google Shape;522;p72"/>
          <p:cNvCxnSpPr/>
          <p:nvPr/>
        </p:nvCxnSpPr>
        <p:spPr>
          <a:xfrm>
            <a:off x="11339674" y="6520813"/>
            <a:ext cx="0" cy="86400"/>
          </a:xfrm>
          <a:prstGeom prst="straightConnector1">
            <a:avLst/>
          </a:prstGeom>
          <a:noFill/>
          <a:ln w="9525" cap="flat" cmpd="sng">
            <a:solidFill>
              <a:schemeClr val="lt2"/>
            </a:solidFill>
            <a:prstDash val="solid"/>
            <a:round/>
            <a:headEnd type="none" w="sm" len="sm"/>
            <a:tailEnd type="none" w="sm" len="sm"/>
          </a:ln>
        </p:spPr>
      </p:cxnSp>
      <p:pic>
        <p:nvPicPr>
          <p:cNvPr id="9" name="Picture 8">
            <a:extLst>
              <a:ext uri="{FF2B5EF4-FFF2-40B4-BE49-F238E27FC236}">
                <a16:creationId xmlns:a16="http://schemas.microsoft.com/office/drawing/2014/main" id="{8C61F1FC-170E-49C8-A65C-9763D1CAD39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257" y="170583"/>
            <a:ext cx="1629740" cy="1287157"/>
          </a:xfrm>
          <a:prstGeom prst="rect">
            <a:avLst/>
          </a:prstGeom>
        </p:spPr>
      </p:pic>
      <p:sp>
        <p:nvSpPr>
          <p:cNvPr id="12" name="Google Shape;517;p72">
            <a:extLst>
              <a:ext uri="{FF2B5EF4-FFF2-40B4-BE49-F238E27FC236}">
                <a16:creationId xmlns:a16="http://schemas.microsoft.com/office/drawing/2014/main" id="{89EDBE02-5754-4A66-9722-9C8DE0AC6A09}"/>
              </a:ext>
            </a:extLst>
          </p:cNvPr>
          <p:cNvSpPr txBox="1">
            <a:spLocks noGrp="1"/>
          </p:cNvSpPr>
          <p:nvPr>
            <p:ph type="body" idx="2"/>
          </p:nvPr>
        </p:nvSpPr>
        <p:spPr>
          <a:xfrm>
            <a:off x="626150" y="6371879"/>
            <a:ext cx="5287404" cy="285750"/>
          </a:xfrm>
          <a:prstGeom prst="rect">
            <a:avLst/>
          </a:prstGeom>
          <a:noFill/>
          <a:ln>
            <a:noFill/>
          </a:ln>
        </p:spPr>
        <p:txBody>
          <a:bodyPr spcFirstLastPara="1" wrap="square" lIns="0" tIns="0" rIns="0" bIns="0" anchor="t" anchorCtr="0">
            <a:noAutofit/>
          </a:bodyPr>
          <a:lstStyle/>
          <a:p>
            <a:pPr marL="0" marR="0" lvl="0" indent="0" algn="l" rtl="0">
              <a:lnSpc>
                <a:spcPct val="122222"/>
              </a:lnSpc>
              <a:spcBef>
                <a:spcPts val="0"/>
              </a:spcBef>
              <a:spcAft>
                <a:spcPts val="0"/>
              </a:spcAft>
              <a:buClr>
                <a:schemeClr val="lt2"/>
              </a:buClr>
              <a:buFont typeface="Arial"/>
              <a:buNone/>
            </a:pPr>
            <a:r>
              <a:rPr lang="pl-PL" sz="1800" b="0" i="0" u="none" strike="noStrike" cap="none" dirty="0">
                <a:solidFill>
                  <a:schemeClr val="lt2"/>
                </a:solidFill>
                <a:latin typeface="Arial"/>
                <a:ea typeface="Arial"/>
                <a:cs typeface="Arial"/>
                <a:sym typeface="Arial"/>
              </a:rPr>
              <a:t>2019</a:t>
            </a:r>
            <a:endParaRPr sz="1800" b="0" i="0" u="none" strike="noStrike" cap="none" dirty="0">
              <a:solidFill>
                <a:schemeClr val="lt2"/>
              </a:solidFill>
              <a:latin typeface="Arial"/>
              <a:ea typeface="Arial"/>
              <a:cs typeface="Arial"/>
              <a:sym typeface="Arial"/>
            </a:endParaRPr>
          </a:p>
        </p:txBody>
      </p:sp>
      <p:sp>
        <p:nvSpPr>
          <p:cNvPr id="13" name="Google Shape;516;p72">
            <a:extLst>
              <a:ext uri="{FF2B5EF4-FFF2-40B4-BE49-F238E27FC236}">
                <a16:creationId xmlns:a16="http://schemas.microsoft.com/office/drawing/2014/main" id="{BE80073F-A3F0-4AD1-B0C1-6C85912A7C79}"/>
              </a:ext>
            </a:extLst>
          </p:cNvPr>
          <p:cNvSpPr txBox="1">
            <a:spLocks/>
          </p:cNvSpPr>
          <p:nvPr/>
        </p:nvSpPr>
        <p:spPr>
          <a:xfrm>
            <a:off x="628654" y="4534278"/>
            <a:ext cx="4592145" cy="1130791"/>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0" marR="0" lvl="0" indent="0" algn="l" rtl="0">
              <a:lnSpc>
                <a:spcPct val="133333"/>
              </a:lnSpc>
              <a:spcBef>
                <a:spcPts val="0"/>
              </a:spcBef>
              <a:spcAft>
                <a:spcPts val="0"/>
              </a:spcAft>
              <a:buClr>
                <a:schemeClr val="lt2"/>
              </a:buClr>
              <a:buSzPts val="1400"/>
              <a:buFont typeface="Arial"/>
              <a:buNone/>
              <a:defRPr sz="1800" b="0" i="0" u="none" strike="noStrike" cap="none">
                <a:solidFill>
                  <a:schemeClr val="lt2"/>
                </a:solidFill>
                <a:latin typeface="Arial"/>
                <a:ea typeface="Arial"/>
                <a:cs typeface="Arial"/>
                <a:sym typeface="Arial"/>
              </a:defRPr>
            </a:lvl1pPr>
            <a:lvl2pPr marL="457200" marR="0" lvl="1" indent="0" algn="ctr" rtl="0">
              <a:lnSpc>
                <a:spcPct val="122222"/>
              </a:lnSpc>
              <a:spcBef>
                <a:spcPts val="0"/>
              </a:spcBef>
              <a:spcAft>
                <a:spcPts val="0"/>
              </a:spcAft>
              <a:buClr>
                <a:schemeClr val="lt2"/>
              </a:buClr>
              <a:buSzPts val="1800"/>
              <a:buFont typeface="Arial"/>
              <a:buNone/>
              <a:defRPr sz="1800" b="0" i="0" u="none" strike="noStrike" cap="none">
                <a:solidFill>
                  <a:srgbClr val="888888"/>
                </a:solidFill>
                <a:latin typeface="Arial"/>
                <a:ea typeface="Arial"/>
                <a:cs typeface="Arial"/>
                <a:sym typeface="Arial"/>
              </a:defRPr>
            </a:lvl2pPr>
            <a:lvl3pPr marL="914400" marR="0" lvl="2" indent="0" algn="ctr" rtl="0">
              <a:lnSpc>
                <a:spcPct val="122222"/>
              </a:lnSpc>
              <a:spcBef>
                <a:spcPts val="0"/>
              </a:spcBef>
              <a:spcAft>
                <a:spcPts val="0"/>
              </a:spcAft>
              <a:buClr>
                <a:schemeClr val="accent4"/>
              </a:buClr>
              <a:buSzPts val="1800"/>
              <a:buFont typeface="Arial"/>
              <a:buNone/>
              <a:defRPr sz="1800" b="0" i="0" u="none" strike="noStrike" cap="none">
                <a:solidFill>
                  <a:srgbClr val="888888"/>
                </a:solidFill>
                <a:latin typeface="Arial"/>
                <a:ea typeface="Arial"/>
                <a:cs typeface="Arial"/>
                <a:sym typeface="Arial"/>
              </a:defRPr>
            </a:lvl3pPr>
            <a:lvl4pPr marL="1371600" marR="0" lvl="3" indent="0" algn="ctr" rtl="0">
              <a:lnSpc>
                <a:spcPct val="125000"/>
              </a:lnSpc>
              <a:spcBef>
                <a:spcPts val="0"/>
              </a:spcBef>
              <a:spcAft>
                <a:spcPts val="0"/>
              </a:spcAft>
              <a:buClr>
                <a:schemeClr val="dk1"/>
              </a:buClr>
              <a:buSzPts val="1400"/>
              <a:buFont typeface="Arial"/>
              <a:buNone/>
              <a:defRPr sz="1200" b="0" i="0" u="none" strike="noStrike" cap="none">
                <a:solidFill>
                  <a:srgbClr val="888888"/>
                </a:solidFill>
                <a:latin typeface="Arial"/>
                <a:ea typeface="Arial"/>
                <a:cs typeface="Arial"/>
                <a:sym typeface="Arial"/>
              </a:defRPr>
            </a:lvl4pPr>
            <a:lvl5pPr marL="1828800" marR="0" lvl="4" indent="0" algn="ctr" rtl="0">
              <a:lnSpc>
                <a:spcPct val="100000"/>
              </a:lnSpc>
              <a:spcBef>
                <a:spcPts val="850"/>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5pPr>
            <a:lvl6pPr marL="2286000" marR="0" lvl="5" indent="0"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6pPr>
            <a:lvl7pPr marL="2743200" marR="0" lvl="6" indent="0"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7pPr>
            <a:lvl8pPr marL="3200400" marR="0" lvl="7" indent="0"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8pPr>
            <a:lvl9pPr marL="3657600" marR="0" lvl="8" indent="0"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9pPr>
          </a:lstStyle>
          <a:p>
            <a:pPr marL="0" marR="0" lvl="0" indent="0" algn="l" defTabSz="914400" rtl="0" eaLnBrk="1" fontAlgn="auto" latinLnBrk="0" hangingPunct="1">
              <a:lnSpc>
                <a:spcPct val="133333"/>
              </a:lnSpc>
              <a:spcBef>
                <a:spcPts val="0"/>
              </a:spcBef>
              <a:spcAft>
                <a:spcPts val="0"/>
              </a:spcAft>
              <a:buClr>
                <a:srgbClr val="003057"/>
              </a:buClr>
              <a:buSzPts val="1400"/>
              <a:buFont typeface="Arial"/>
              <a:buNone/>
              <a:tabLst/>
              <a:defRPr/>
            </a:pPr>
            <a:r>
              <a:rPr kumimoji="0" lang="en-US" sz="1800" b="0" i="0" u="none" strike="noStrike" kern="0" cap="none" spc="0" normalizeH="0" baseline="0" noProof="0" dirty="0">
                <a:ln>
                  <a:noFill/>
                </a:ln>
                <a:solidFill>
                  <a:srgbClr val="003057"/>
                </a:solidFill>
                <a:effectLst/>
                <a:uLnTx/>
                <a:uFillTx/>
                <a:latin typeface="Arial"/>
                <a:cs typeface="Arial"/>
                <a:sym typeface="Arial"/>
              </a:rPr>
              <a:t>Recommended for</a:t>
            </a:r>
            <a:r>
              <a:rPr kumimoji="0" lang="pl-PL" sz="1800" b="0" i="0" u="none" strike="noStrike" kern="0" cap="none" spc="0" normalizeH="0" baseline="0" noProof="0" dirty="0">
                <a:ln>
                  <a:noFill/>
                </a:ln>
                <a:solidFill>
                  <a:srgbClr val="003057"/>
                </a:solidFill>
                <a:effectLst/>
                <a:uLnTx/>
                <a:uFillTx/>
                <a:latin typeface="Arial"/>
                <a:cs typeface="Arial"/>
                <a:sym typeface="Arial"/>
              </a:rPr>
              <a:t>:</a:t>
            </a:r>
            <a:endParaRPr kumimoji="0" lang="en-US" sz="1800" b="0" i="0" u="none" strike="noStrike" kern="0" cap="none" spc="0" normalizeH="0" baseline="0" noProof="0" dirty="0">
              <a:ln>
                <a:noFill/>
              </a:ln>
              <a:solidFill>
                <a:srgbClr val="003057"/>
              </a:solidFill>
              <a:effectLst/>
              <a:uLnTx/>
              <a:uFillTx/>
              <a:latin typeface="Arial"/>
              <a:cs typeface="Arial"/>
              <a:sym typeface="Arial"/>
            </a:endParaRPr>
          </a:p>
          <a:p>
            <a:pPr marL="0" marR="0" lvl="0" indent="0" algn="l" defTabSz="914400" rtl="0" eaLnBrk="1" fontAlgn="auto" latinLnBrk="0" hangingPunct="1">
              <a:lnSpc>
                <a:spcPct val="133333"/>
              </a:lnSpc>
              <a:spcBef>
                <a:spcPts val="0"/>
              </a:spcBef>
              <a:spcAft>
                <a:spcPts val="0"/>
              </a:spcAft>
              <a:buClr>
                <a:srgbClr val="003057"/>
              </a:buClr>
              <a:buSzPts val="1400"/>
              <a:buFont typeface="Arial"/>
              <a:buNone/>
              <a:tabLst/>
              <a:defRPr/>
            </a:pPr>
            <a:r>
              <a:rPr kumimoji="0" lang="en-US" sz="1800" b="1" i="0" u="none" strike="noStrike" kern="0" cap="none" spc="0" normalizeH="0" baseline="0" noProof="0" dirty="0">
                <a:ln>
                  <a:noFill/>
                </a:ln>
                <a:solidFill>
                  <a:srgbClr val="003057"/>
                </a:solidFill>
                <a:effectLst/>
                <a:uLnTx/>
                <a:uFillTx/>
                <a:latin typeface="Arial"/>
                <a:cs typeface="Arial"/>
                <a:sym typeface="Arial"/>
              </a:rPr>
              <a:t>Gold Experience</a:t>
            </a:r>
          </a:p>
          <a:p>
            <a:pPr marL="0" marR="0" lvl="0" indent="0" algn="l" defTabSz="914400" rtl="0" eaLnBrk="1" fontAlgn="auto" latinLnBrk="0" hangingPunct="1">
              <a:lnSpc>
                <a:spcPct val="133333"/>
              </a:lnSpc>
              <a:spcBef>
                <a:spcPts val="0"/>
              </a:spcBef>
              <a:spcAft>
                <a:spcPts val="0"/>
              </a:spcAft>
              <a:buClr>
                <a:srgbClr val="003057"/>
              </a:buClr>
              <a:buSzPts val="1400"/>
              <a:buFont typeface="Arial"/>
              <a:buNone/>
              <a:tabLst/>
              <a:defRPr/>
            </a:pPr>
            <a:r>
              <a:rPr kumimoji="0" lang="en-US" sz="1800" b="1" i="0" u="none" strike="noStrike" kern="0" cap="none" spc="0" normalizeH="0" baseline="0" noProof="0" dirty="0">
                <a:ln>
                  <a:noFill/>
                </a:ln>
                <a:solidFill>
                  <a:srgbClr val="003057"/>
                </a:solidFill>
                <a:effectLst/>
                <a:uLnTx/>
                <a:uFillTx/>
                <a:latin typeface="Arial"/>
                <a:cs typeface="Arial"/>
                <a:sym typeface="Arial"/>
              </a:rPr>
              <a:t>Focus</a:t>
            </a:r>
          </a:p>
          <a:p>
            <a:pPr marL="0" marR="0" lvl="0" indent="0" algn="l" defTabSz="914400" rtl="0" eaLnBrk="1" fontAlgn="auto" latinLnBrk="0" hangingPunct="1">
              <a:lnSpc>
                <a:spcPct val="133333"/>
              </a:lnSpc>
              <a:spcBef>
                <a:spcPts val="0"/>
              </a:spcBef>
              <a:spcAft>
                <a:spcPts val="0"/>
              </a:spcAft>
              <a:buClr>
                <a:srgbClr val="003057"/>
              </a:buClr>
              <a:buSzPts val="1400"/>
              <a:buFont typeface="Arial"/>
              <a:buNone/>
              <a:tabLst/>
              <a:defRPr/>
            </a:pPr>
            <a:r>
              <a:rPr kumimoji="0" lang="en-US" sz="1800" b="1" i="0" u="none" strike="noStrike" kern="0" cap="none" spc="0" normalizeH="0" baseline="0" noProof="0" dirty="0">
                <a:ln>
                  <a:noFill/>
                </a:ln>
                <a:solidFill>
                  <a:srgbClr val="003057"/>
                </a:solidFill>
                <a:effectLst/>
                <a:uLnTx/>
                <a:uFillTx/>
                <a:latin typeface="Arial"/>
                <a:cs typeface="Arial"/>
                <a:sym typeface="Arial"/>
              </a:rPr>
              <a:t>High Note</a:t>
            </a:r>
          </a:p>
          <a:p>
            <a:pPr marL="0" marR="0" lvl="0" indent="0" algn="l" defTabSz="914400" rtl="0" eaLnBrk="1" fontAlgn="auto" latinLnBrk="0" hangingPunct="1">
              <a:lnSpc>
                <a:spcPct val="133333"/>
              </a:lnSpc>
              <a:spcBef>
                <a:spcPts val="0"/>
              </a:spcBef>
              <a:spcAft>
                <a:spcPts val="0"/>
              </a:spcAft>
              <a:buClr>
                <a:srgbClr val="003057"/>
              </a:buClr>
              <a:buSzPts val="1400"/>
              <a:buFont typeface="Arial"/>
              <a:buNone/>
              <a:tabLst/>
              <a:defRPr/>
            </a:pPr>
            <a:endParaRPr kumimoji="0" lang="en-US" sz="1800" b="0" i="0" u="none" strike="noStrike" kern="0" cap="none" spc="0" normalizeH="0" baseline="0" noProof="0" dirty="0">
              <a:ln>
                <a:noFill/>
              </a:ln>
              <a:solidFill>
                <a:srgbClr val="003057"/>
              </a:solidFill>
              <a:effectLst/>
              <a:uLnTx/>
              <a:uFillTx/>
              <a:latin typeface="Arial"/>
              <a:cs typeface="Arial"/>
              <a:sym typeface="Arial"/>
            </a:endParaRPr>
          </a:p>
        </p:txBody>
      </p:sp>
    </p:spTree>
    <p:extLst>
      <p:ext uri="{BB962C8B-B14F-4D97-AF65-F5344CB8AC3E}">
        <p14:creationId xmlns:p14="http://schemas.microsoft.com/office/powerpoint/2010/main" val="364117789"/>
      </p:ext>
    </p:extLst>
  </p:cSld>
  <p:clrMapOvr>
    <a:masterClrMapping/>
  </p:clrMapOvr>
  <p:transition spd="med">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CBE6F9"/>
        </a:solidFill>
        <a:effectLst/>
      </p:bgPr>
    </p:bg>
    <p:spTree>
      <p:nvGrpSpPr>
        <p:cNvPr id="1" name="Shape 175"/>
        <p:cNvGrpSpPr/>
        <p:nvPr/>
      </p:nvGrpSpPr>
      <p:grpSpPr>
        <a:xfrm>
          <a:off x="0" y="0"/>
          <a:ext cx="0" cy="0"/>
          <a:chOff x="0" y="0"/>
          <a:chExt cx="0" cy="0"/>
        </a:xfrm>
      </p:grpSpPr>
      <p:sp>
        <p:nvSpPr>
          <p:cNvPr id="176" name="Shape 176"/>
          <p:cNvSpPr txBox="1">
            <a:spLocks noGrp="1"/>
          </p:cNvSpPr>
          <p:nvPr>
            <p:ph type="title" idx="4294967295"/>
          </p:nvPr>
        </p:nvSpPr>
        <p:spPr>
          <a:xfrm>
            <a:off x="450599" y="229375"/>
            <a:ext cx="11229300" cy="13119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1" i="0" u="none" strike="noStrike" cap="none">
                <a:solidFill>
                  <a:srgbClr val="1C4587"/>
                </a:solidFill>
                <a:latin typeface="Open Sans"/>
                <a:ea typeface="Open Sans"/>
                <a:cs typeface="Open Sans"/>
                <a:sym typeface="Open Sans"/>
              </a:rPr>
              <a:t>F</a:t>
            </a:r>
            <a:r>
              <a:rPr lang="en-US" sz="4400" b="1">
                <a:solidFill>
                  <a:srgbClr val="1C4587"/>
                </a:solidFill>
                <a:latin typeface="Open Sans"/>
                <a:ea typeface="Open Sans"/>
                <a:cs typeface="Open Sans"/>
                <a:sym typeface="Open Sans"/>
              </a:rPr>
              <a:t>orm</a:t>
            </a:r>
            <a:r>
              <a:rPr lang="en-US" sz="4400" b="1" i="0" u="none" strike="noStrike" cap="none">
                <a:solidFill>
                  <a:srgbClr val="1C4587"/>
                </a:solidFill>
                <a:latin typeface="Open Sans"/>
                <a:ea typeface="Open Sans"/>
                <a:cs typeface="Open Sans"/>
                <a:sym typeface="Open Sans"/>
              </a:rPr>
              <a:t>: </a:t>
            </a:r>
            <a:r>
              <a:rPr lang="en-US" sz="4400">
                <a:solidFill>
                  <a:srgbClr val="1C4587"/>
                </a:solidFill>
                <a:latin typeface="Open Sans"/>
                <a:ea typeface="Open Sans"/>
                <a:cs typeface="Open Sans"/>
                <a:sym typeface="Open Sans"/>
              </a:rPr>
              <a:t>How do we use them?</a:t>
            </a:r>
            <a:endParaRPr/>
          </a:p>
        </p:txBody>
      </p:sp>
      <p:sp>
        <p:nvSpPr>
          <p:cNvPr id="178" name="Shape 178"/>
          <p:cNvSpPr txBox="1"/>
          <p:nvPr/>
        </p:nvSpPr>
        <p:spPr>
          <a:xfrm>
            <a:off x="500050" y="1197945"/>
            <a:ext cx="10491900" cy="407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9E3611"/>
              </a:buClr>
              <a:buSzPts val="500"/>
              <a:buFont typeface="Open Sans"/>
              <a:buNone/>
            </a:pPr>
            <a:r>
              <a:rPr lang="en-US" sz="2000">
                <a:solidFill>
                  <a:srgbClr val="1C4587"/>
                </a:solidFill>
                <a:latin typeface="Open Sans"/>
                <a:ea typeface="Open Sans"/>
                <a:cs typeface="Open Sans"/>
                <a:sym typeface="Open Sans"/>
              </a:rPr>
              <a:t>Let’s explore together. Look at these two examples.</a:t>
            </a:r>
            <a:endParaRPr sz="2000" b="1" i="0" u="none" strike="noStrike" cap="none">
              <a:solidFill>
                <a:srgbClr val="1C4587"/>
              </a:solidFill>
              <a:latin typeface="Open Sans"/>
              <a:ea typeface="Open Sans"/>
              <a:cs typeface="Open Sans"/>
              <a:sym typeface="Open Sans"/>
            </a:endParaRPr>
          </a:p>
        </p:txBody>
      </p:sp>
      <p:sp>
        <p:nvSpPr>
          <p:cNvPr id="179" name="Shape 179"/>
          <p:cNvSpPr txBox="1"/>
          <p:nvPr/>
        </p:nvSpPr>
        <p:spPr>
          <a:xfrm>
            <a:off x="464551" y="892170"/>
            <a:ext cx="6685800" cy="407100"/>
          </a:xfrm>
          <a:prstGeom prst="rect">
            <a:avLst/>
          </a:prstGeom>
          <a:noFill/>
          <a:ln>
            <a:noFill/>
          </a:ln>
        </p:spPr>
        <p:txBody>
          <a:bodyPr spcFirstLastPara="1" wrap="square" lIns="91425" tIns="45700" rIns="91425" bIns="45700" anchor="t" anchorCtr="0">
            <a:noAutofit/>
          </a:bodyPr>
          <a:lstStyle/>
          <a:p>
            <a:pPr marL="457200" marR="0" lvl="0" indent="-355600" algn="l" rtl="0">
              <a:lnSpc>
                <a:spcPct val="90000"/>
              </a:lnSpc>
              <a:spcBef>
                <a:spcPts val="0"/>
              </a:spcBef>
              <a:spcAft>
                <a:spcPts val="0"/>
              </a:spcAft>
              <a:buClr>
                <a:srgbClr val="1C4587"/>
              </a:buClr>
              <a:buSzPts val="2000"/>
              <a:buFont typeface="Open Sans"/>
              <a:buAutoNum type="arabicPeriod" startAt="2"/>
            </a:pPr>
            <a:r>
              <a:rPr lang="en-US" sz="2000" b="1">
                <a:solidFill>
                  <a:srgbClr val="1C4587"/>
                </a:solidFill>
                <a:latin typeface="Open Sans"/>
                <a:ea typeface="Open Sans"/>
                <a:cs typeface="Open Sans"/>
                <a:sym typeface="Open Sans"/>
              </a:rPr>
              <a:t>Cleft sentences</a:t>
            </a:r>
            <a:endParaRPr/>
          </a:p>
          <a:p>
            <a:pPr marL="0" marR="0" lvl="0" indent="0" algn="l" rtl="0">
              <a:lnSpc>
                <a:spcPct val="90000"/>
              </a:lnSpc>
              <a:spcBef>
                <a:spcPts val="2100"/>
              </a:spcBef>
              <a:spcAft>
                <a:spcPts val="0"/>
              </a:spcAft>
              <a:buClr>
                <a:srgbClr val="9E3611"/>
              </a:buClr>
              <a:buSzPts val="500"/>
              <a:buFont typeface="Noto Sans Symbols"/>
              <a:buNone/>
            </a:pPr>
            <a:endParaRPr sz="2000" b="1" i="0" u="none" strike="noStrike" cap="none">
              <a:solidFill>
                <a:srgbClr val="1C4587"/>
              </a:solidFill>
              <a:latin typeface="Open Sans"/>
              <a:ea typeface="Open Sans"/>
              <a:cs typeface="Open Sans"/>
              <a:sym typeface="Open Sans"/>
            </a:endParaRPr>
          </a:p>
        </p:txBody>
      </p:sp>
      <p:sp>
        <p:nvSpPr>
          <p:cNvPr id="180" name="Shape 180"/>
          <p:cNvSpPr txBox="1"/>
          <p:nvPr/>
        </p:nvSpPr>
        <p:spPr>
          <a:xfrm>
            <a:off x="1912425" y="1916325"/>
            <a:ext cx="6470700" cy="486300"/>
          </a:xfrm>
          <a:prstGeom prst="rect">
            <a:avLst/>
          </a:prstGeom>
          <a:noFill/>
          <a:ln>
            <a:noFill/>
          </a:ln>
        </p:spPr>
        <p:txBody>
          <a:bodyPr spcFirstLastPara="1" wrap="square" lIns="91425" tIns="91425" rIns="91425" bIns="91425" anchor="t" anchorCtr="0">
            <a:noAutofit/>
          </a:bodyPr>
          <a:lstStyle/>
          <a:p>
            <a:pPr marL="457200" lvl="0" indent="-342900" rtl="0">
              <a:spcBef>
                <a:spcPts val="0"/>
              </a:spcBef>
              <a:spcAft>
                <a:spcPts val="0"/>
              </a:spcAft>
              <a:buClr>
                <a:srgbClr val="9E3611"/>
              </a:buClr>
              <a:buSzPts val="1800"/>
              <a:buFont typeface="Open Sans"/>
              <a:buAutoNum type="arabicPeriod"/>
            </a:pPr>
            <a:r>
              <a:rPr lang="en-US" sz="1800">
                <a:solidFill>
                  <a:srgbClr val="9E3611"/>
                </a:solidFill>
                <a:latin typeface="Open Sans"/>
                <a:ea typeface="Open Sans"/>
                <a:cs typeface="Open Sans"/>
                <a:sym typeface="Open Sans"/>
              </a:rPr>
              <a:t>Bobby cleaned all the house.</a:t>
            </a:r>
            <a:endParaRPr sz="1800">
              <a:solidFill>
                <a:srgbClr val="9E3611"/>
              </a:solidFill>
              <a:latin typeface="Open Sans"/>
              <a:ea typeface="Open Sans"/>
              <a:cs typeface="Open Sans"/>
              <a:sym typeface="Open Sans"/>
            </a:endParaRPr>
          </a:p>
        </p:txBody>
      </p:sp>
      <p:sp>
        <p:nvSpPr>
          <p:cNvPr id="181" name="Shape 181"/>
          <p:cNvSpPr txBox="1"/>
          <p:nvPr/>
        </p:nvSpPr>
        <p:spPr>
          <a:xfrm>
            <a:off x="1912425" y="2402625"/>
            <a:ext cx="6470700" cy="486300"/>
          </a:xfrm>
          <a:prstGeom prst="rect">
            <a:avLst/>
          </a:prstGeom>
          <a:noFill/>
          <a:ln>
            <a:noFill/>
          </a:ln>
        </p:spPr>
        <p:txBody>
          <a:bodyPr spcFirstLastPara="1" wrap="square" lIns="91425" tIns="91425" rIns="91425" bIns="91425" anchor="t" anchorCtr="0">
            <a:noAutofit/>
          </a:bodyPr>
          <a:lstStyle/>
          <a:p>
            <a:pPr marL="457200" lvl="0" indent="-342900" rtl="0">
              <a:spcBef>
                <a:spcPts val="0"/>
              </a:spcBef>
              <a:spcAft>
                <a:spcPts val="0"/>
              </a:spcAft>
              <a:buClr>
                <a:srgbClr val="9E3611"/>
              </a:buClr>
              <a:buSzPts val="1800"/>
              <a:buFont typeface="Open Sans"/>
              <a:buAutoNum type="arabicPeriod" startAt="2"/>
            </a:pPr>
            <a:r>
              <a:rPr lang="en-US" sz="1800">
                <a:solidFill>
                  <a:srgbClr val="9E3611"/>
                </a:solidFill>
                <a:latin typeface="Open Sans"/>
                <a:ea typeface="Open Sans"/>
                <a:cs typeface="Open Sans"/>
                <a:sym typeface="Open Sans"/>
              </a:rPr>
              <a:t>It was Bobby who cleaned all the house.</a:t>
            </a:r>
            <a:endParaRPr sz="1800">
              <a:solidFill>
                <a:srgbClr val="9E3611"/>
              </a:solidFill>
              <a:latin typeface="Open Sans"/>
              <a:ea typeface="Open Sans"/>
              <a:cs typeface="Open Sans"/>
              <a:sym typeface="Open Sans"/>
            </a:endParaRPr>
          </a:p>
        </p:txBody>
      </p:sp>
      <p:sp>
        <p:nvSpPr>
          <p:cNvPr id="182" name="Shape 182"/>
          <p:cNvSpPr/>
          <p:nvPr/>
        </p:nvSpPr>
        <p:spPr>
          <a:xfrm>
            <a:off x="8782625" y="5176851"/>
            <a:ext cx="2073300" cy="1118100"/>
          </a:xfrm>
          <a:prstGeom prst="cloudCallout">
            <a:avLst>
              <a:gd name="adj1" fmla="val -118131"/>
              <a:gd name="adj2" fmla="val -21221"/>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49C4E"/>
              </a:buClr>
              <a:buSzPts val="400"/>
              <a:buFont typeface="Open Sans"/>
              <a:buNone/>
            </a:pPr>
            <a:r>
              <a:rPr lang="en-US" sz="1600" i="1">
                <a:solidFill>
                  <a:srgbClr val="F49C4E"/>
                </a:solidFill>
                <a:latin typeface="Open Sans"/>
                <a:ea typeface="Open Sans"/>
                <a:cs typeface="Open Sans"/>
                <a:sym typeface="Open Sans"/>
              </a:rPr>
              <a:t>A relative clause</a:t>
            </a:r>
            <a:endParaRPr sz="1600" b="0" i="1" u="none" strike="noStrike" cap="none">
              <a:solidFill>
                <a:srgbClr val="F49C4E"/>
              </a:solidFill>
              <a:latin typeface="Open Sans"/>
              <a:ea typeface="Open Sans"/>
              <a:cs typeface="Open Sans"/>
              <a:sym typeface="Open Sans"/>
            </a:endParaRPr>
          </a:p>
        </p:txBody>
      </p:sp>
      <p:pic>
        <p:nvPicPr>
          <p:cNvPr id="183" name="Shape 183"/>
          <p:cNvPicPr preferRelativeResize="0"/>
          <p:nvPr/>
        </p:nvPicPr>
        <p:blipFill rotWithShape="1">
          <a:blip r:embed="rId3">
            <a:alphaModFix/>
          </a:blip>
          <a:srcRect/>
          <a:stretch/>
        </p:blipFill>
        <p:spPr>
          <a:xfrm>
            <a:off x="605650" y="3581954"/>
            <a:ext cx="1711499" cy="1711466"/>
          </a:xfrm>
          <a:prstGeom prst="rect">
            <a:avLst/>
          </a:prstGeom>
          <a:noFill/>
          <a:ln>
            <a:noFill/>
          </a:ln>
        </p:spPr>
      </p:pic>
      <p:sp>
        <p:nvSpPr>
          <p:cNvPr id="184" name="Shape 184"/>
          <p:cNvSpPr/>
          <p:nvPr/>
        </p:nvSpPr>
        <p:spPr>
          <a:xfrm>
            <a:off x="3082426" y="5036025"/>
            <a:ext cx="4068000" cy="797100"/>
          </a:xfrm>
          <a:prstGeom prst="wedgeRoundRectCallout">
            <a:avLst>
              <a:gd name="adj1" fmla="val -71962"/>
              <a:gd name="adj2" fmla="val -65219"/>
              <a:gd name="adj3" fmla="val 16667"/>
            </a:avLst>
          </a:prstGeom>
          <a:solidFill>
            <a:srgbClr val="C9D52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350"/>
              <a:buFont typeface="Open Sans"/>
              <a:buNone/>
            </a:pPr>
            <a:r>
              <a:rPr lang="en-US" sz="1600">
                <a:solidFill>
                  <a:schemeClr val="lt1"/>
                </a:solidFill>
                <a:latin typeface="Open Sans"/>
                <a:ea typeface="Open Sans"/>
                <a:cs typeface="Open Sans"/>
                <a:sym typeface="Open Sans"/>
              </a:rPr>
              <a:t>What do we call this type of clause: </a:t>
            </a:r>
            <a:r>
              <a:rPr lang="en-US" sz="1600" i="1">
                <a:solidFill>
                  <a:schemeClr val="lt1"/>
                </a:solidFill>
                <a:latin typeface="Open Sans"/>
                <a:ea typeface="Open Sans"/>
                <a:cs typeface="Open Sans"/>
                <a:sym typeface="Open Sans"/>
              </a:rPr>
              <a:t>who cleaned the house</a:t>
            </a:r>
            <a:r>
              <a:rPr lang="en-US" sz="1600">
                <a:solidFill>
                  <a:schemeClr val="lt1"/>
                </a:solidFill>
                <a:latin typeface="Open Sans"/>
                <a:ea typeface="Open Sans"/>
                <a:cs typeface="Open Sans"/>
                <a:sym typeface="Open Sans"/>
              </a:rPr>
              <a:t>?</a:t>
            </a:r>
            <a:endParaRPr sz="1600" i="0" u="none" strike="noStrike" cap="none">
              <a:solidFill>
                <a:schemeClr val="lt1"/>
              </a:solidFill>
              <a:latin typeface="Open Sans"/>
              <a:ea typeface="Open Sans"/>
              <a:cs typeface="Open Sans"/>
              <a:sym typeface="Open Sans"/>
            </a:endParaRPr>
          </a:p>
        </p:txBody>
      </p:sp>
      <p:sp>
        <p:nvSpPr>
          <p:cNvPr id="185" name="Shape 185"/>
          <p:cNvSpPr/>
          <p:nvPr/>
        </p:nvSpPr>
        <p:spPr>
          <a:xfrm>
            <a:off x="3152825" y="3019675"/>
            <a:ext cx="3997500" cy="1747500"/>
          </a:xfrm>
          <a:prstGeom prst="wedgeRoundRectCallout">
            <a:avLst>
              <a:gd name="adj1" fmla="val -71700"/>
              <a:gd name="adj2" fmla="val 33850"/>
              <a:gd name="adj3" fmla="val 16667"/>
            </a:avLst>
          </a:prstGeom>
          <a:solidFill>
            <a:srgbClr val="C9D52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350"/>
              <a:buFont typeface="Open Sans"/>
              <a:buNone/>
            </a:pPr>
            <a:r>
              <a:rPr lang="en-US" sz="1600">
                <a:solidFill>
                  <a:schemeClr val="lt1"/>
                </a:solidFill>
                <a:latin typeface="Open Sans"/>
                <a:ea typeface="Open Sans"/>
                <a:cs typeface="Open Sans"/>
                <a:sym typeface="Open Sans"/>
              </a:rPr>
              <a:t>We can move parts of a sentence around to put more focus on a specific thing/person and give it emphasis. In example 2, we can see how it’s important that Bobby (not someone else) cleaned the house.</a:t>
            </a:r>
            <a:endParaRPr sz="1600">
              <a:solidFill>
                <a:schemeClr val="lt1"/>
              </a:solidFill>
              <a:latin typeface="Open Sans"/>
              <a:ea typeface="Open Sans"/>
              <a:cs typeface="Open Sans"/>
              <a:sym typeface="Open Sans"/>
            </a:endParaRPr>
          </a:p>
        </p:txBody>
      </p:sp>
      <p:sp>
        <p:nvSpPr>
          <p:cNvPr id="12" name="Google Shape;65;p15">
            <a:extLst>
              <a:ext uri="{FF2B5EF4-FFF2-40B4-BE49-F238E27FC236}">
                <a16:creationId xmlns:a16="http://schemas.microsoft.com/office/drawing/2014/main" id="{0D358D3E-F11F-47D0-85F2-E9BFA4F2C78A}"/>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80"/>
                                        </p:tgtEl>
                                        <p:attrNameLst>
                                          <p:attrName>style.visibility</p:attrName>
                                        </p:attrNameLst>
                                      </p:cBhvr>
                                      <p:to>
                                        <p:strVal val="visible"/>
                                      </p:to>
                                    </p:set>
                                    <p:anim calcmode="lin" valueType="num">
                                      <p:cBhvr additive="base">
                                        <p:cTn id="7" dur="1000"/>
                                        <p:tgtEl>
                                          <p:spTgt spid="180"/>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81"/>
                                        </p:tgtEl>
                                        <p:attrNameLst>
                                          <p:attrName>style.visibility</p:attrName>
                                        </p:attrNameLst>
                                      </p:cBhvr>
                                      <p:to>
                                        <p:strVal val="visible"/>
                                      </p:to>
                                    </p:set>
                                    <p:anim calcmode="lin" valueType="num">
                                      <p:cBhvr additive="base">
                                        <p:cTn id="12" dur="1000"/>
                                        <p:tgtEl>
                                          <p:spTgt spid="181"/>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83"/>
                                        </p:tgtEl>
                                        <p:attrNameLst>
                                          <p:attrName>style.visibility</p:attrName>
                                        </p:attrNameLst>
                                      </p:cBhvr>
                                      <p:to>
                                        <p:strVal val="visible"/>
                                      </p:to>
                                    </p:set>
                                    <p:animEffect transition="in" filter="fade">
                                      <p:cBhvr>
                                        <p:cTn id="17" dur="1000"/>
                                        <p:tgtEl>
                                          <p:spTgt spid="183"/>
                                        </p:tgtEl>
                                      </p:cBhvr>
                                    </p:animEffect>
                                  </p:childTnLst>
                                </p:cTn>
                              </p:par>
                              <p:par>
                                <p:cTn id="18" presetID="10" presetClass="entr" presetSubtype="0" fill="hold" nodeType="withEffect">
                                  <p:stCondLst>
                                    <p:cond delay="0"/>
                                  </p:stCondLst>
                                  <p:childTnLst>
                                    <p:set>
                                      <p:cBhvr>
                                        <p:cTn id="19" dur="1" fill="hold">
                                          <p:stCondLst>
                                            <p:cond delay="0"/>
                                          </p:stCondLst>
                                        </p:cTn>
                                        <p:tgtEl>
                                          <p:spTgt spid="185"/>
                                        </p:tgtEl>
                                        <p:attrNameLst>
                                          <p:attrName>style.visibility</p:attrName>
                                        </p:attrNameLst>
                                      </p:cBhvr>
                                      <p:to>
                                        <p:strVal val="visible"/>
                                      </p:to>
                                    </p:set>
                                    <p:animEffect transition="in" filter="fade">
                                      <p:cBhvr>
                                        <p:cTn id="20" dur="1000"/>
                                        <p:tgtEl>
                                          <p:spTgt spid="185"/>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84"/>
                                        </p:tgtEl>
                                        <p:attrNameLst>
                                          <p:attrName>style.visibility</p:attrName>
                                        </p:attrNameLst>
                                      </p:cBhvr>
                                      <p:to>
                                        <p:strVal val="visible"/>
                                      </p:to>
                                    </p:set>
                                    <p:animEffect transition="in" filter="fade">
                                      <p:cBhvr>
                                        <p:cTn id="25" dur="1000"/>
                                        <p:tgtEl>
                                          <p:spTgt spid="184"/>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82"/>
                                        </p:tgtEl>
                                        <p:attrNameLst>
                                          <p:attrName>style.visibility</p:attrName>
                                        </p:attrNameLst>
                                      </p:cBhvr>
                                      <p:to>
                                        <p:strVal val="visible"/>
                                      </p:to>
                                    </p:set>
                                    <p:animEffect transition="in" filter="fade">
                                      <p:cBhvr>
                                        <p:cTn id="30" dur="1000"/>
                                        <p:tgtEl>
                                          <p:spTgt spid="1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189"/>
        <p:cNvGrpSpPr/>
        <p:nvPr/>
      </p:nvGrpSpPr>
      <p:grpSpPr>
        <a:xfrm>
          <a:off x="0" y="0"/>
          <a:ext cx="0" cy="0"/>
          <a:chOff x="0" y="0"/>
          <a:chExt cx="0" cy="0"/>
        </a:xfrm>
      </p:grpSpPr>
      <p:graphicFrame>
        <p:nvGraphicFramePr>
          <p:cNvPr id="190" name="Shape 190"/>
          <p:cNvGraphicFramePr/>
          <p:nvPr/>
        </p:nvGraphicFramePr>
        <p:xfrm>
          <a:off x="692787" y="3294345"/>
          <a:ext cx="9540825" cy="2176325"/>
        </p:xfrm>
        <a:graphic>
          <a:graphicData uri="http://schemas.openxmlformats.org/drawingml/2006/table">
            <a:tbl>
              <a:tblPr firstRow="1" bandRow="1">
                <a:noFill/>
                <a:tableStyleId>{2E22A4DF-4228-4D87-A2B7-9E5AF5F7104D}</a:tableStyleId>
              </a:tblPr>
              <a:tblGrid>
                <a:gridCol w="696400">
                  <a:extLst>
                    <a:ext uri="{9D8B030D-6E8A-4147-A177-3AD203B41FA5}">
                      <a16:colId xmlns:a16="http://schemas.microsoft.com/office/drawing/2014/main" val="20000"/>
                    </a:ext>
                  </a:extLst>
                </a:gridCol>
                <a:gridCol w="1247475">
                  <a:extLst>
                    <a:ext uri="{9D8B030D-6E8A-4147-A177-3AD203B41FA5}">
                      <a16:colId xmlns:a16="http://schemas.microsoft.com/office/drawing/2014/main" val="20001"/>
                    </a:ext>
                  </a:extLst>
                </a:gridCol>
                <a:gridCol w="3214450">
                  <a:extLst>
                    <a:ext uri="{9D8B030D-6E8A-4147-A177-3AD203B41FA5}">
                      <a16:colId xmlns:a16="http://schemas.microsoft.com/office/drawing/2014/main" val="20002"/>
                    </a:ext>
                  </a:extLst>
                </a:gridCol>
                <a:gridCol w="1922075">
                  <a:extLst>
                    <a:ext uri="{9D8B030D-6E8A-4147-A177-3AD203B41FA5}">
                      <a16:colId xmlns:a16="http://schemas.microsoft.com/office/drawing/2014/main" val="20003"/>
                    </a:ext>
                  </a:extLst>
                </a:gridCol>
                <a:gridCol w="2460425">
                  <a:extLst>
                    <a:ext uri="{9D8B030D-6E8A-4147-A177-3AD203B41FA5}">
                      <a16:colId xmlns:a16="http://schemas.microsoft.com/office/drawing/2014/main" val="20004"/>
                    </a:ext>
                  </a:extLst>
                </a:gridCol>
              </a:tblGrid>
              <a:tr h="380675">
                <a:tc>
                  <a:txBody>
                    <a:bodyPr/>
                    <a:lstStyle/>
                    <a:p>
                      <a:pPr marL="0" lvl="0" indent="0" rtl="0">
                        <a:spcBef>
                          <a:spcPts val="0"/>
                        </a:spcBef>
                        <a:spcAft>
                          <a:spcPts val="0"/>
                        </a:spcAft>
                        <a:buNone/>
                      </a:pPr>
                      <a:r>
                        <a:rPr lang="en-US">
                          <a:latin typeface="Open Sans"/>
                          <a:ea typeface="Open Sans"/>
                          <a:cs typeface="Open Sans"/>
                          <a:sym typeface="Open Sans"/>
                        </a:rPr>
                        <a:t>It</a:t>
                      </a:r>
                      <a:endParaRPr>
                        <a:latin typeface="Open Sans"/>
                        <a:ea typeface="Open Sans"/>
                        <a:cs typeface="Open Sans"/>
                        <a:sym typeface="Open Sans"/>
                      </a:endParaRPr>
                    </a:p>
                  </a:txBody>
                  <a:tcPr marL="91450" marR="91450" marT="45725" marB="45725">
                    <a:solidFill>
                      <a:srgbClr val="00A7E3"/>
                    </a:solidFill>
                  </a:tcPr>
                </a:tc>
                <a:tc>
                  <a:txBody>
                    <a:bodyPr/>
                    <a:lstStyle/>
                    <a:p>
                      <a:pPr marL="0" lvl="0" indent="0" rtl="0">
                        <a:spcBef>
                          <a:spcPts val="0"/>
                        </a:spcBef>
                        <a:spcAft>
                          <a:spcPts val="0"/>
                        </a:spcAft>
                        <a:buNone/>
                      </a:pPr>
                      <a:r>
                        <a:rPr lang="en-US">
                          <a:latin typeface="Open Sans"/>
                          <a:ea typeface="Open Sans"/>
                          <a:cs typeface="Open Sans"/>
                          <a:sym typeface="Open Sans"/>
                        </a:rPr>
                        <a:t>To be</a:t>
                      </a:r>
                      <a:endParaRPr>
                        <a:latin typeface="Open Sans"/>
                        <a:ea typeface="Open Sans"/>
                        <a:cs typeface="Open Sans"/>
                        <a:sym typeface="Open Sans"/>
                      </a:endParaRPr>
                    </a:p>
                  </a:txBody>
                  <a:tcPr marL="91450" marR="91450" marT="45725" marB="45725">
                    <a:solidFill>
                      <a:srgbClr val="00A7E3"/>
                    </a:solidFill>
                  </a:tcPr>
                </a:tc>
                <a:tc>
                  <a:txBody>
                    <a:bodyPr/>
                    <a:lstStyle/>
                    <a:p>
                      <a:pPr marL="0" lvl="0" indent="0" rtl="0">
                        <a:spcBef>
                          <a:spcPts val="0"/>
                        </a:spcBef>
                        <a:spcAft>
                          <a:spcPts val="0"/>
                        </a:spcAft>
                        <a:buNone/>
                      </a:pPr>
                      <a:r>
                        <a:rPr lang="en-US">
                          <a:latin typeface="Open Sans"/>
                          <a:ea typeface="Open Sans"/>
                          <a:cs typeface="Open Sans"/>
                          <a:sym typeface="Open Sans"/>
                        </a:rPr>
                        <a:t>Emphasised person/thing/place</a:t>
                      </a:r>
                      <a:endParaRPr>
                        <a:latin typeface="Open Sans"/>
                        <a:ea typeface="Open Sans"/>
                        <a:cs typeface="Open Sans"/>
                        <a:sym typeface="Open Sans"/>
                      </a:endParaRPr>
                    </a:p>
                  </a:txBody>
                  <a:tcPr marL="91450" marR="91450" marT="45725" marB="45725">
                    <a:solidFill>
                      <a:srgbClr val="00A7E3"/>
                    </a:solidFill>
                  </a:tcPr>
                </a:tc>
                <a:tc>
                  <a:txBody>
                    <a:bodyPr/>
                    <a:lstStyle/>
                    <a:p>
                      <a:pPr marL="0" lvl="0" indent="0" rtl="0">
                        <a:spcBef>
                          <a:spcPts val="0"/>
                        </a:spcBef>
                        <a:spcAft>
                          <a:spcPts val="0"/>
                        </a:spcAft>
                        <a:buNone/>
                      </a:pPr>
                      <a:r>
                        <a:rPr lang="en-US">
                          <a:latin typeface="Open Sans"/>
                          <a:ea typeface="Open Sans"/>
                          <a:cs typeface="Open Sans"/>
                          <a:sym typeface="Open Sans"/>
                        </a:rPr>
                        <a:t>Relative pronoun</a:t>
                      </a:r>
                      <a:endParaRPr>
                        <a:latin typeface="Open Sans"/>
                        <a:ea typeface="Open Sans"/>
                        <a:cs typeface="Open Sans"/>
                        <a:sym typeface="Open Sans"/>
                      </a:endParaRPr>
                    </a:p>
                  </a:txBody>
                  <a:tcPr marL="91450" marR="91450" marT="45725" marB="45725">
                    <a:solidFill>
                      <a:srgbClr val="00A7E3"/>
                    </a:solidFill>
                  </a:tcPr>
                </a:tc>
                <a:tc>
                  <a:txBody>
                    <a:bodyPr/>
                    <a:lstStyle/>
                    <a:p>
                      <a:pPr marL="0" lvl="0" indent="0" rtl="0">
                        <a:spcBef>
                          <a:spcPts val="0"/>
                        </a:spcBef>
                        <a:spcAft>
                          <a:spcPts val="0"/>
                        </a:spcAft>
                        <a:buNone/>
                      </a:pPr>
                      <a:r>
                        <a:rPr lang="en-US">
                          <a:latin typeface="Open Sans"/>
                          <a:ea typeface="Open Sans"/>
                          <a:cs typeface="Open Sans"/>
                          <a:sym typeface="Open Sans"/>
                        </a:rPr>
                        <a:t>Relative clause</a:t>
                      </a:r>
                      <a:endParaRPr>
                        <a:latin typeface="Open Sans"/>
                        <a:ea typeface="Open Sans"/>
                        <a:cs typeface="Open Sans"/>
                        <a:sym typeface="Open Sans"/>
                      </a:endParaRPr>
                    </a:p>
                  </a:txBody>
                  <a:tcPr marL="91450" marR="91450" marT="45725" marB="45725">
                    <a:solidFill>
                      <a:srgbClr val="00A7E3"/>
                    </a:solidFill>
                  </a:tcPr>
                </a:tc>
                <a:extLst>
                  <a:ext uri="{0D108BD9-81ED-4DB2-BD59-A6C34878D82A}">
                    <a16:rowId xmlns:a16="http://schemas.microsoft.com/office/drawing/2014/main" val="10000"/>
                  </a:ext>
                </a:extLst>
              </a:tr>
              <a:tr h="482100">
                <a:tc>
                  <a:txBody>
                    <a:bodyPr/>
                    <a:lstStyle/>
                    <a:p>
                      <a:pPr marL="0" marR="0" lvl="0" indent="0" algn="l" rtl="0">
                        <a:lnSpc>
                          <a:spcPct val="100000"/>
                        </a:lnSpc>
                        <a:spcBef>
                          <a:spcPts val="0"/>
                        </a:spcBef>
                        <a:spcAft>
                          <a:spcPts val="0"/>
                        </a:spcAft>
                        <a:buClr>
                          <a:srgbClr val="000000"/>
                        </a:buClr>
                        <a:buSzPts val="1600"/>
                        <a:buFont typeface="Open Sans"/>
                        <a:buNone/>
                      </a:pPr>
                      <a:r>
                        <a:rPr lang="en-US" sz="1600">
                          <a:latin typeface="Open Sans"/>
                          <a:ea typeface="Open Sans"/>
                          <a:cs typeface="Open Sans"/>
                          <a:sym typeface="Open Sans"/>
                        </a:rPr>
                        <a:t>It</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was</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Lewis</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who/that</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Clr>
                          <a:srgbClr val="000000"/>
                        </a:buClr>
                        <a:buSzPts val="1600"/>
                        <a:buFont typeface="Open Sans"/>
                        <a:buNone/>
                      </a:pPr>
                      <a:r>
                        <a:rPr lang="en-US" sz="1600">
                          <a:latin typeface="Open Sans"/>
                          <a:ea typeface="Open Sans"/>
                          <a:cs typeface="Open Sans"/>
                          <a:sym typeface="Open Sans"/>
                        </a:rPr>
                        <a:t>designed the website.</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extLst>
                  <a:ext uri="{0D108BD9-81ED-4DB2-BD59-A6C34878D82A}">
                    <a16:rowId xmlns:a16="http://schemas.microsoft.com/office/drawing/2014/main" val="10001"/>
                  </a:ext>
                </a:extLst>
              </a:tr>
              <a:tr h="482100">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It</a:t>
                      </a:r>
                      <a:endParaRPr sz="1600" u="none" strike="noStrike" cap="none">
                        <a:latin typeface="Open Sans"/>
                        <a:ea typeface="Open Sans"/>
                        <a:cs typeface="Open Sans"/>
                        <a:sym typeface="Open Sans"/>
                      </a:endParaRPr>
                    </a:p>
                  </a:txBody>
                  <a:tcPr marL="91450" marR="91450" marT="45725" marB="45725">
                    <a:solidFill>
                      <a:srgbClr val="CBE6F9">
                        <a:alpha val="149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is</a:t>
                      </a:r>
                      <a:endParaRPr sz="1600" u="none" strike="noStrike" cap="none">
                        <a:latin typeface="Open Sans"/>
                        <a:ea typeface="Open Sans"/>
                        <a:cs typeface="Open Sans"/>
                        <a:sym typeface="Open Sans"/>
                      </a:endParaRPr>
                    </a:p>
                  </a:txBody>
                  <a:tcPr marL="91450" marR="91450" marT="45725" marB="45725">
                    <a:solidFill>
                      <a:srgbClr val="CBE6F9">
                        <a:alpha val="149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an iPhone 7</a:t>
                      </a:r>
                      <a:endParaRPr sz="1600" u="none" strike="noStrike" cap="none">
                        <a:latin typeface="Open Sans"/>
                        <a:ea typeface="Open Sans"/>
                        <a:cs typeface="Open Sans"/>
                        <a:sym typeface="Open Sans"/>
                      </a:endParaRPr>
                    </a:p>
                  </a:txBody>
                  <a:tcPr marL="91450" marR="91450" marT="45725" marB="45725">
                    <a:solidFill>
                      <a:srgbClr val="CBE6F9">
                        <a:alpha val="149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(which/that)</a:t>
                      </a:r>
                      <a:endParaRPr sz="1600" u="none" strike="noStrike" cap="none">
                        <a:latin typeface="Open Sans"/>
                        <a:ea typeface="Open Sans"/>
                        <a:cs typeface="Open Sans"/>
                        <a:sym typeface="Open Sans"/>
                      </a:endParaRPr>
                    </a:p>
                  </a:txBody>
                  <a:tcPr marL="91450" marR="91450" marT="45725" marB="45725">
                    <a:solidFill>
                      <a:srgbClr val="CBE6F9">
                        <a:alpha val="149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you should buy.</a:t>
                      </a:r>
                      <a:endParaRPr sz="1600" u="none" strike="noStrike" cap="none">
                        <a:latin typeface="Open Sans"/>
                        <a:ea typeface="Open Sans"/>
                        <a:cs typeface="Open Sans"/>
                        <a:sym typeface="Open Sans"/>
                      </a:endParaRPr>
                    </a:p>
                  </a:txBody>
                  <a:tcPr marL="91450" marR="91450" marT="45725" marB="45725">
                    <a:solidFill>
                      <a:srgbClr val="CBE6F9">
                        <a:alpha val="14900"/>
                      </a:srgbClr>
                    </a:solidFill>
                  </a:tcPr>
                </a:tc>
                <a:extLst>
                  <a:ext uri="{0D108BD9-81ED-4DB2-BD59-A6C34878D82A}">
                    <a16:rowId xmlns:a16="http://schemas.microsoft.com/office/drawing/2014/main" val="10002"/>
                  </a:ext>
                </a:extLst>
              </a:tr>
              <a:tr h="482100">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It</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must be</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Veronica</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(who/that)</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you spoke to.</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extLst>
                  <a:ext uri="{0D108BD9-81ED-4DB2-BD59-A6C34878D82A}">
                    <a16:rowId xmlns:a16="http://schemas.microsoft.com/office/drawing/2014/main" val="10003"/>
                  </a:ext>
                </a:extLst>
              </a:tr>
              <a:tr h="349350">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It</a:t>
                      </a:r>
                      <a:endParaRPr sz="1600" u="none" strike="noStrike" cap="none">
                        <a:latin typeface="Open Sans"/>
                        <a:ea typeface="Open Sans"/>
                        <a:cs typeface="Open Sans"/>
                        <a:sym typeface="Open Sans"/>
                      </a:endParaRPr>
                    </a:p>
                  </a:txBody>
                  <a:tcPr marL="91450" marR="91450" marT="45725" marB="45725">
                    <a:solidFill>
                      <a:srgbClr val="CBE6F9">
                        <a:alpha val="149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is</a:t>
                      </a:r>
                      <a:endParaRPr sz="1600" u="none" strike="noStrike" cap="none">
                        <a:latin typeface="Open Sans"/>
                        <a:ea typeface="Open Sans"/>
                        <a:cs typeface="Open Sans"/>
                        <a:sym typeface="Open Sans"/>
                      </a:endParaRPr>
                    </a:p>
                  </a:txBody>
                  <a:tcPr marL="91450" marR="91450" marT="45725" marB="45725">
                    <a:solidFill>
                      <a:srgbClr val="CBE6F9">
                        <a:alpha val="149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Berlin</a:t>
                      </a:r>
                      <a:endParaRPr sz="1600" u="none" strike="noStrike" cap="none">
                        <a:latin typeface="Open Sans"/>
                        <a:ea typeface="Open Sans"/>
                        <a:cs typeface="Open Sans"/>
                        <a:sym typeface="Open Sans"/>
                      </a:endParaRPr>
                    </a:p>
                  </a:txBody>
                  <a:tcPr marL="91450" marR="91450" marT="45725" marB="45725">
                    <a:solidFill>
                      <a:srgbClr val="CBE6F9">
                        <a:alpha val="149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where</a:t>
                      </a:r>
                      <a:endParaRPr sz="1600" u="none" strike="noStrike" cap="none">
                        <a:latin typeface="Open Sans"/>
                        <a:ea typeface="Open Sans"/>
                        <a:cs typeface="Open Sans"/>
                        <a:sym typeface="Open Sans"/>
                      </a:endParaRPr>
                    </a:p>
                  </a:txBody>
                  <a:tcPr marL="91450" marR="91450" marT="45725" marB="45725">
                    <a:solidFill>
                      <a:srgbClr val="CBE6F9">
                        <a:alpha val="149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they met.</a:t>
                      </a:r>
                      <a:endParaRPr sz="1600" u="none" strike="noStrike" cap="none">
                        <a:latin typeface="Open Sans"/>
                        <a:ea typeface="Open Sans"/>
                        <a:cs typeface="Open Sans"/>
                        <a:sym typeface="Open Sans"/>
                      </a:endParaRPr>
                    </a:p>
                  </a:txBody>
                  <a:tcPr marL="91450" marR="91450" marT="45725" marB="45725">
                    <a:solidFill>
                      <a:srgbClr val="CBE6F9">
                        <a:alpha val="14900"/>
                      </a:srgbClr>
                    </a:solidFill>
                  </a:tcPr>
                </a:tc>
                <a:extLst>
                  <a:ext uri="{0D108BD9-81ED-4DB2-BD59-A6C34878D82A}">
                    <a16:rowId xmlns:a16="http://schemas.microsoft.com/office/drawing/2014/main" val="10004"/>
                  </a:ext>
                </a:extLst>
              </a:tr>
            </a:tbl>
          </a:graphicData>
        </a:graphic>
      </p:graphicFrame>
      <p:sp>
        <p:nvSpPr>
          <p:cNvPr id="191" name="Shape 191"/>
          <p:cNvSpPr txBox="1"/>
          <p:nvPr/>
        </p:nvSpPr>
        <p:spPr>
          <a:xfrm>
            <a:off x="450601" y="229387"/>
            <a:ext cx="10009200" cy="8073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Open Sans"/>
              <a:buNone/>
            </a:pPr>
            <a:r>
              <a:rPr lang="en-US" sz="4400" b="1" i="0" u="none" strike="noStrike" cap="none" dirty="0">
                <a:solidFill>
                  <a:srgbClr val="1C4587"/>
                </a:solidFill>
                <a:latin typeface="Open Sans"/>
                <a:ea typeface="Open Sans"/>
                <a:cs typeface="Open Sans"/>
                <a:sym typeface="Open Sans"/>
              </a:rPr>
              <a:t>F</a:t>
            </a:r>
            <a:r>
              <a:rPr lang="en-US" sz="4400" b="1" dirty="0">
                <a:solidFill>
                  <a:srgbClr val="1C4587"/>
                </a:solidFill>
                <a:latin typeface="Open Sans"/>
                <a:ea typeface="Open Sans"/>
                <a:cs typeface="Open Sans"/>
                <a:sym typeface="Open Sans"/>
              </a:rPr>
              <a:t>orm: </a:t>
            </a:r>
            <a:r>
              <a:rPr lang="en-US" sz="4400" dirty="0">
                <a:solidFill>
                  <a:srgbClr val="1C4587"/>
                </a:solidFill>
                <a:latin typeface="Open Sans"/>
                <a:ea typeface="Open Sans"/>
                <a:cs typeface="Open Sans"/>
                <a:sym typeface="Open Sans"/>
              </a:rPr>
              <a:t>2. cleft sentences with </a:t>
            </a:r>
            <a:r>
              <a:rPr lang="en-US" sz="4400" i="1" dirty="0">
                <a:solidFill>
                  <a:srgbClr val="1C4587"/>
                </a:solidFill>
                <a:latin typeface="Open Sans"/>
                <a:ea typeface="Open Sans"/>
                <a:cs typeface="Open Sans"/>
                <a:sym typeface="Open Sans"/>
              </a:rPr>
              <a:t>it</a:t>
            </a:r>
            <a:endParaRPr i="1" dirty="0">
              <a:latin typeface="Open Sans"/>
              <a:ea typeface="Open Sans"/>
              <a:cs typeface="Open Sans"/>
              <a:sym typeface="Open Sans"/>
            </a:endParaRPr>
          </a:p>
          <a:p>
            <a:pPr marL="0" marR="0" lvl="0" indent="0" algn="l" rtl="0">
              <a:lnSpc>
                <a:spcPct val="90000"/>
              </a:lnSpc>
              <a:spcBef>
                <a:spcPts val="0"/>
              </a:spcBef>
              <a:spcAft>
                <a:spcPts val="0"/>
              </a:spcAft>
              <a:buClr>
                <a:schemeClr val="dk1"/>
              </a:buClr>
              <a:buSzPts val="1100"/>
              <a:buFont typeface="Rokkitt"/>
              <a:buNone/>
            </a:pPr>
            <a:endParaRPr sz="4400" b="0" i="0" u="none" strike="noStrike" cap="none" dirty="0">
              <a:solidFill>
                <a:srgbClr val="1C4587"/>
              </a:solidFill>
              <a:latin typeface="Open Sans"/>
              <a:ea typeface="Open Sans"/>
              <a:cs typeface="Open Sans"/>
              <a:sym typeface="Open Sans"/>
            </a:endParaRPr>
          </a:p>
        </p:txBody>
      </p:sp>
      <p:sp>
        <p:nvSpPr>
          <p:cNvPr id="192" name="Shape 192"/>
          <p:cNvSpPr/>
          <p:nvPr/>
        </p:nvSpPr>
        <p:spPr>
          <a:xfrm>
            <a:off x="9355650" y="5876900"/>
            <a:ext cx="2364900" cy="807300"/>
          </a:xfrm>
          <a:prstGeom prst="homePlate">
            <a:avLst>
              <a:gd name="adj" fmla="val 50000"/>
            </a:avLst>
          </a:prstGeom>
          <a:solidFill>
            <a:srgbClr val="00A7E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600"/>
              <a:buFont typeface="Open Sans"/>
              <a:buNone/>
            </a:pPr>
            <a:r>
              <a:rPr lang="en-US" sz="1600">
                <a:solidFill>
                  <a:schemeClr val="lt1"/>
                </a:solidFill>
                <a:latin typeface="Open Sans"/>
                <a:ea typeface="Open Sans"/>
                <a:cs typeface="Open Sans"/>
                <a:sym typeface="Open Sans"/>
              </a:rPr>
              <a:t>The other 2?</a:t>
            </a:r>
            <a:endParaRPr/>
          </a:p>
        </p:txBody>
      </p:sp>
      <p:pic>
        <p:nvPicPr>
          <p:cNvPr id="193" name="Shape 193"/>
          <p:cNvPicPr preferRelativeResize="0"/>
          <p:nvPr/>
        </p:nvPicPr>
        <p:blipFill rotWithShape="1">
          <a:blip r:embed="rId3">
            <a:alphaModFix/>
          </a:blip>
          <a:srcRect/>
          <a:stretch/>
        </p:blipFill>
        <p:spPr>
          <a:xfrm>
            <a:off x="5429403" y="1369057"/>
            <a:ext cx="1333185" cy="1333185"/>
          </a:xfrm>
          <a:prstGeom prst="rect">
            <a:avLst/>
          </a:prstGeom>
          <a:noFill/>
          <a:ln>
            <a:noFill/>
          </a:ln>
        </p:spPr>
      </p:pic>
      <p:sp>
        <p:nvSpPr>
          <p:cNvPr id="194" name="Shape 194"/>
          <p:cNvSpPr/>
          <p:nvPr/>
        </p:nvSpPr>
        <p:spPr>
          <a:xfrm>
            <a:off x="8701350" y="1488375"/>
            <a:ext cx="2451300" cy="946200"/>
          </a:xfrm>
          <a:prstGeom prst="wedgeRoundRectCallout">
            <a:avLst>
              <a:gd name="adj1" fmla="val -124859"/>
              <a:gd name="adj2" fmla="val 12653"/>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sz="1200">
                <a:solidFill>
                  <a:schemeClr val="lt1"/>
                </a:solidFill>
                <a:latin typeface="Open Sans"/>
                <a:ea typeface="Open Sans"/>
                <a:cs typeface="Open Sans"/>
                <a:sym typeface="Open Sans"/>
              </a:rPr>
              <a:t>These follow the same rules as normal relative clauses. They can be omitted.</a:t>
            </a:r>
            <a:endParaRPr sz="1200"/>
          </a:p>
        </p:txBody>
      </p:sp>
      <p:sp>
        <p:nvSpPr>
          <p:cNvPr id="195" name="Shape 195"/>
          <p:cNvSpPr/>
          <p:nvPr/>
        </p:nvSpPr>
        <p:spPr>
          <a:xfrm>
            <a:off x="1039350" y="1488375"/>
            <a:ext cx="2451300" cy="946200"/>
          </a:xfrm>
          <a:prstGeom prst="wedgeRoundRectCallout">
            <a:avLst>
              <a:gd name="adj1" fmla="val 126174"/>
              <a:gd name="adj2" fmla="val 10909"/>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sz="1200">
                <a:solidFill>
                  <a:schemeClr val="lt1"/>
                </a:solidFill>
                <a:latin typeface="Open Sans"/>
                <a:ea typeface="Open Sans"/>
                <a:cs typeface="Open Sans"/>
                <a:sym typeface="Open Sans"/>
              </a:rPr>
              <a:t>In these four sentences, notice how the person or thing we want to emphasise always comes in the same place in the sentence. </a:t>
            </a:r>
            <a:endParaRPr sz="1200">
              <a:latin typeface="Open Sans"/>
              <a:ea typeface="Open Sans"/>
              <a:cs typeface="Open Sans"/>
              <a:sym typeface="Open Sans"/>
            </a:endParaRPr>
          </a:p>
        </p:txBody>
      </p:sp>
      <p:sp>
        <p:nvSpPr>
          <p:cNvPr id="196" name="Shape 196"/>
          <p:cNvSpPr/>
          <p:nvPr/>
        </p:nvSpPr>
        <p:spPr>
          <a:xfrm rot="-3385112" flipH="1">
            <a:off x="5752682" y="3348128"/>
            <a:ext cx="4258191" cy="821401"/>
          </a:xfrm>
          <a:prstGeom prst="arc">
            <a:avLst>
              <a:gd name="adj1" fmla="val 11153610"/>
              <a:gd name="adj2" fmla="val 20219798"/>
            </a:avLst>
          </a:prstGeom>
          <a:noFill/>
          <a:ln w="12700" cap="flat" cmpd="sng">
            <a:solidFill>
              <a:srgbClr val="000000"/>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7" name="Shape 197"/>
          <p:cNvSpPr/>
          <p:nvPr/>
        </p:nvSpPr>
        <p:spPr>
          <a:xfrm rot="-3385110" flipH="1">
            <a:off x="5486465" y="3665024"/>
            <a:ext cx="4654664" cy="821401"/>
          </a:xfrm>
          <a:prstGeom prst="arc">
            <a:avLst>
              <a:gd name="adj1" fmla="val 11153610"/>
              <a:gd name="adj2" fmla="val 20449718"/>
            </a:avLst>
          </a:prstGeom>
          <a:noFill/>
          <a:ln w="12700" cap="flat" cmpd="sng">
            <a:solidFill>
              <a:srgbClr val="000000"/>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8" name="Shape 198"/>
          <p:cNvSpPr/>
          <p:nvPr/>
        </p:nvSpPr>
        <p:spPr>
          <a:xfrm rot="-6802051" flipH="1">
            <a:off x="1804586" y="2436624"/>
            <a:ext cx="2191225" cy="821324"/>
          </a:xfrm>
          <a:prstGeom prst="arc">
            <a:avLst>
              <a:gd name="adj1" fmla="val 12427807"/>
              <a:gd name="adj2" fmla="val 19230046"/>
            </a:avLst>
          </a:prstGeom>
          <a:noFill/>
          <a:ln w="12700" cap="flat" cmpd="sng">
            <a:solidFill>
              <a:srgbClr val="000000"/>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 name="Google Shape;65;p15">
            <a:extLst>
              <a:ext uri="{FF2B5EF4-FFF2-40B4-BE49-F238E27FC236}">
                <a16:creationId xmlns:a16="http://schemas.microsoft.com/office/drawing/2014/main" id="{50030D43-0B9A-4AA8-960A-D3D4133B4BA2}"/>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3"/>
                                        </p:tgtEl>
                                        <p:attrNameLst>
                                          <p:attrName>style.visibility</p:attrName>
                                        </p:attrNameLst>
                                      </p:cBhvr>
                                      <p:to>
                                        <p:strVal val="visible"/>
                                      </p:to>
                                    </p:set>
                                    <p:animEffect transition="in" filter="fade">
                                      <p:cBhvr>
                                        <p:cTn id="7" dur="1000"/>
                                        <p:tgtEl>
                                          <p:spTgt spid="193"/>
                                        </p:tgtEl>
                                      </p:cBhvr>
                                    </p:animEffect>
                                  </p:childTnLst>
                                </p:cTn>
                              </p:par>
                              <p:par>
                                <p:cTn id="8" presetID="10" presetClass="entr" presetSubtype="0" fill="hold" nodeType="withEffect">
                                  <p:stCondLst>
                                    <p:cond delay="0"/>
                                  </p:stCondLst>
                                  <p:childTnLst>
                                    <p:set>
                                      <p:cBhvr>
                                        <p:cTn id="9" dur="1" fill="hold">
                                          <p:stCondLst>
                                            <p:cond delay="0"/>
                                          </p:stCondLst>
                                        </p:cTn>
                                        <p:tgtEl>
                                          <p:spTgt spid="195"/>
                                        </p:tgtEl>
                                        <p:attrNameLst>
                                          <p:attrName>style.visibility</p:attrName>
                                        </p:attrNameLst>
                                      </p:cBhvr>
                                      <p:to>
                                        <p:strVal val="visible"/>
                                      </p:to>
                                    </p:set>
                                    <p:animEffect transition="in" filter="fade">
                                      <p:cBhvr>
                                        <p:cTn id="10" dur="1000"/>
                                        <p:tgtEl>
                                          <p:spTgt spid="19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98"/>
                                        </p:tgtEl>
                                        <p:attrNameLst>
                                          <p:attrName>style.visibility</p:attrName>
                                        </p:attrNameLst>
                                      </p:cBhvr>
                                      <p:to>
                                        <p:strVal val="visible"/>
                                      </p:to>
                                    </p:set>
                                    <p:animEffect transition="in" filter="fade">
                                      <p:cBhvr>
                                        <p:cTn id="15" dur="1000"/>
                                        <p:tgtEl>
                                          <p:spTgt spid="19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94"/>
                                        </p:tgtEl>
                                        <p:attrNameLst>
                                          <p:attrName>style.visibility</p:attrName>
                                        </p:attrNameLst>
                                      </p:cBhvr>
                                      <p:to>
                                        <p:strVal val="visible"/>
                                      </p:to>
                                    </p:set>
                                    <p:animEffect transition="in" filter="fade">
                                      <p:cBhvr>
                                        <p:cTn id="20" dur="1000"/>
                                        <p:tgtEl>
                                          <p:spTgt spid="194"/>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96"/>
                                        </p:tgtEl>
                                        <p:attrNameLst>
                                          <p:attrName>style.visibility</p:attrName>
                                        </p:attrNameLst>
                                      </p:cBhvr>
                                      <p:to>
                                        <p:strVal val="visible"/>
                                      </p:to>
                                    </p:set>
                                    <p:animEffect transition="in" filter="fade">
                                      <p:cBhvr>
                                        <p:cTn id="25" dur="1000"/>
                                        <p:tgtEl>
                                          <p:spTgt spid="196"/>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97"/>
                                        </p:tgtEl>
                                        <p:attrNameLst>
                                          <p:attrName>style.visibility</p:attrName>
                                        </p:attrNameLst>
                                      </p:cBhvr>
                                      <p:to>
                                        <p:strVal val="visible"/>
                                      </p:to>
                                    </p:set>
                                    <p:animEffect transition="in" filter="fade">
                                      <p:cBhvr>
                                        <p:cTn id="30" dur="1000"/>
                                        <p:tgtEl>
                                          <p:spTgt spid="197"/>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92"/>
                                        </p:tgtEl>
                                        <p:attrNameLst>
                                          <p:attrName>style.visibility</p:attrName>
                                        </p:attrNameLst>
                                      </p:cBhvr>
                                      <p:to>
                                        <p:strVal val="visible"/>
                                      </p:to>
                                    </p:set>
                                    <p:animEffect transition="in" filter="fade">
                                      <p:cBhvr>
                                        <p:cTn id="35" dur="1000"/>
                                        <p:tgtEl>
                                          <p:spTgt spid="1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CBE6F9"/>
        </a:solidFill>
        <a:effectLst/>
      </p:bgPr>
    </p:bg>
    <p:spTree>
      <p:nvGrpSpPr>
        <p:cNvPr id="1" name="Shape 202"/>
        <p:cNvGrpSpPr/>
        <p:nvPr/>
      </p:nvGrpSpPr>
      <p:grpSpPr>
        <a:xfrm>
          <a:off x="0" y="0"/>
          <a:ext cx="0" cy="0"/>
          <a:chOff x="0" y="0"/>
          <a:chExt cx="0" cy="0"/>
        </a:xfrm>
      </p:grpSpPr>
      <p:sp>
        <p:nvSpPr>
          <p:cNvPr id="203" name="Shape 203"/>
          <p:cNvSpPr txBox="1">
            <a:spLocks noGrp="1"/>
          </p:cNvSpPr>
          <p:nvPr>
            <p:ph type="title" idx="4294967295"/>
          </p:nvPr>
        </p:nvSpPr>
        <p:spPr>
          <a:xfrm>
            <a:off x="450599" y="229375"/>
            <a:ext cx="11229300" cy="13119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1" i="0" u="none" strike="noStrike" cap="none">
                <a:solidFill>
                  <a:srgbClr val="1C4587"/>
                </a:solidFill>
                <a:latin typeface="Open Sans"/>
                <a:ea typeface="Open Sans"/>
                <a:cs typeface="Open Sans"/>
                <a:sym typeface="Open Sans"/>
              </a:rPr>
              <a:t>F</a:t>
            </a:r>
            <a:r>
              <a:rPr lang="en-US" sz="4400" b="1">
                <a:solidFill>
                  <a:srgbClr val="1C4587"/>
                </a:solidFill>
                <a:latin typeface="Open Sans"/>
                <a:ea typeface="Open Sans"/>
                <a:cs typeface="Open Sans"/>
                <a:sym typeface="Open Sans"/>
              </a:rPr>
              <a:t>orm</a:t>
            </a:r>
            <a:r>
              <a:rPr lang="en-US" sz="4400" b="1" i="0" u="none" strike="noStrike" cap="none">
                <a:solidFill>
                  <a:srgbClr val="1C4587"/>
                </a:solidFill>
                <a:latin typeface="Open Sans"/>
                <a:ea typeface="Open Sans"/>
                <a:cs typeface="Open Sans"/>
                <a:sym typeface="Open Sans"/>
              </a:rPr>
              <a:t>: </a:t>
            </a:r>
            <a:r>
              <a:rPr lang="en-US" sz="4400">
                <a:solidFill>
                  <a:srgbClr val="1C4587"/>
                </a:solidFill>
                <a:latin typeface="Open Sans"/>
                <a:ea typeface="Open Sans"/>
                <a:cs typeface="Open Sans"/>
                <a:sym typeface="Open Sans"/>
              </a:rPr>
              <a:t>How do we use them?</a:t>
            </a:r>
            <a:endParaRPr/>
          </a:p>
        </p:txBody>
      </p:sp>
      <p:sp>
        <p:nvSpPr>
          <p:cNvPr id="205" name="Shape 205"/>
          <p:cNvSpPr txBox="1"/>
          <p:nvPr/>
        </p:nvSpPr>
        <p:spPr>
          <a:xfrm>
            <a:off x="500050" y="1197950"/>
            <a:ext cx="10949400" cy="7185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9E3611"/>
              </a:buClr>
              <a:buSzPts val="500"/>
              <a:buFont typeface="Open Sans"/>
              <a:buNone/>
            </a:pPr>
            <a:r>
              <a:rPr lang="en-US" sz="2000">
                <a:solidFill>
                  <a:srgbClr val="1C4587"/>
                </a:solidFill>
                <a:latin typeface="Open Sans"/>
                <a:ea typeface="Open Sans"/>
                <a:cs typeface="Open Sans"/>
                <a:sym typeface="Open Sans"/>
              </a:rPr>
              <a:t>In the present and past simple, we can emphasise a feeling or statement by adding an auxiliary verb to the sentence. Let’s explore together. Look at the two examples.</a:t>
            </a:r>
            <a:endParaRPr sz="2000" b="1" i="0" u="none" strike="noStrike" cap="none">
              <a:solidFill>
                <a:srgbClr val="1C4587"/>
              </a:solidFill>
              <a:latin typeface="Open Sans"/>
              <a:ea typeface="Open Sans"/>
              <a:cs typeface="Open Sans"/>
              <a:sym typeface="Open Sans"/>
            </a:endParaRPr>
          </a:p>
        </p:txBody>
      </p:sp>
      <p:sp>
        <p:nvSpPr>
          <p:cNvPr id="206" name="Shape 206"/>
          <p:cNvSpPr txBox="1"/>
          <p:nvPr/>
        </p:nvSpPr>
        <p:spPr>
          <a:xfrm>
            <a:off x="464551" y="892170"/>
            <a:ext cx="6685800" cy="407100"/>
          </a:xfrm>
          <a:prstGeom prst="rect">
            <a:avLst/>
          </a:prstGeom>
          <a:noFill/>
          <a:ln>
            <a:noFill/>
          </a:ln>
        </p:spPr>
        <p:txBody>
          <a:bodyPr spcFirstLastPara="1" wrap="square" lIns="91425" tIns="45700" rIns="91425" bIns="45700" anchor="t" anchorCtr="0">
            <a:noAutofit/>
          </a:bodyPr>
          <a:lstStyle/>
          <a:p>
            <a:pPr marL="457200" marR="0" lvl="0" indent="-355600" algn="l" rtl="0">
              <a:lnSpc>
                <a:spcPct val="90000"/>
              </a:lnSpc>
              <a:spcBef>
                <a:spcPts val="0"/>
              </a:spcBef>
              <a:spcAft>
                <a:spcPts val="0"/>
              </a:spcAft>
              <a:buClr>
                <a:srgbClr val="1C4587"/>
              </a:buClr>
              <a:buSzPts val="2000"/>
              <a:buFont typeface="Open Sans"/>
              <a:buAutoNum type="arabicPeriod" startAt="3"/>
            </a:pPr>
            <a:r>
              <a:rPr lang="en-US" sz="2000" b="1">
                <a:solidFill>
                  <a:srgbClr val="1C4587"/>
                </a:solidFill>
                <a:latin typeface="Open Sans"/>
                <a:ea typeface="Open Sans"/>
                <a:cs typeface="Open Sans"/>
                <a:sym typeface="Open Sans"/>
              </a:rPr>
              <a:t>Adding an auxiliary verb</a:t>
            </a:r>
            <a:endParaRPr/>
          </a:p>
          <a:p>
            <a:pPr marL="0" marR="0" lvl="0" indent="0" algn="l" rtl="0">
              <a:lnSpc>
                <a:spcPct val="90000"/>
              </a:lnSpc>
              <a:spcBef>
                <a:spcPts val="2100"/>
              </a:spcBef>
              <a:spcAft>
                <a:spcPts val="0"/>
              </a:spcAft>
              <a:buClr>
                <a:srgbClr val="9E3611"/>
              </a:buClr>
              <a:buSzPts val="500"/>
              <a:buFont typeface="Noto Sans Symbols"/>
              <a:buNone/>
            </a:pPr>
            <a:endParaRPr sz="2000" b="1" i="0" u="none" strike="noStrike" cap="none">
              <a:solidFill>
                <a:srgbClr val="1C4587"/>
              </a:solidFill>
              <a:latin typeface="Open Sans"/>
              <a:ea typeface="Open Sans"/>
              <a:cs typeface="Open Sans"/>
              <a:sym typeface="Open Sans"/>
            </a:endParaRPr>
          </a:p>
        </p:txBody>
      </p:sp>
      <p:sp>
        <p:nvSpPr>
          <p:cNvPr id="207" name="Shape 207"/>
          <p:cNvSpPr txBox="1"/>
          <p:nvPr/>
        </p:nvSpPr>
        <p:spPr>
          <a:xfrm>
            <a:off x="1912425" y="1916325"/>
            <a:ext cx="6470700" cy="486300"/>
          </a:xfrm>
          <a:prstGeom prst="rect">
            <a:avLst/>
          </a:prstGeom>
          <a:noFill/>
          <a:ln>
            <a:noFill/>
          </a:ln>
        </p:spPr>
        <p:txBody>
          <a:bodyPr spcFirstLastPara="1" wrap="square" lIns="91425" tIns="91425" rIns="91425" bIns="91425" anchor="t" anchorCtr="0">
            <a:noAutofit/>
          </a:bodyPr>
          <a:lstStyle/>
          <a:p>
            <a:pPr marL="457200" lvl="0" indent="-342900" rtl="0">
              <a:spcBef>
                <a:spcPts val="0"/>
              </a:spcBef>
              <a:spcAft>
                <a:spcPts val="0"/>
              </a:spcAft>
              <a:buClr>
                <a:srgbClr val="9E3611"/>
              </a:buClr>
              <a:buSzPts val="1800"/>
              <a:buFont typeface="Open Sans"/>
              <a:buAutoNum type="arabicPeriod"/>
            </a:pPr>
            <a:r>
              <a:rPr lang="en-US" sz="1800">
                <a:solidFill>
                  <a:srgbClr val="9E3611"/>
                </a:solidFill>
                <a:latin typeface="Open Sans"/>
                <a:ea typeface="Open Sans"/>
                <a:cs typeface="Open Sans"/>
                <a:sym typeface="Open Sans"/>
              </a:rPr>
              <a:t>Rosalind went to university.</a:t>
            </a:r>
            <a:endParaRPr sz="1800">
              <a:solidFill>
                <a:srgbClr val="9E3611"/>
              </a:solidFill>
              <a:latin typeface="Open Sans"/>
              <a:ea typeface="Open Sans"/>
              <a:cs typeface="Open Sans"/>
              <a:sym typeface="Open Sans"/>
            </a:endParaRPr>
          </a:p>
        </p:txBody>
      </p:sp>
      <p:sp>
        <p:nvSpPr>
          <p:cNvPr id="208" name="Shape 208"/>
          <p:cNvSpPr txBox="1"/>
          <p:nvPr/>
        </p:nvSpPr>
        <p:spPr>
          <a:xfrm>
            <a:off x="1912425" y="2402625"/>
            <a:ext cx="6470700" cy="486300"/>
          </a:xfrm>
          <a:prstGeom prst="rect">
            <a:avLst/>
          </a:prstGeom>
          <a:noFill/>
          <a:ln>
            <a:noFill/>
          </a:ln>
        </p:spPr>
        <p:txBody>
          <a:bodyPr spcFirstLastPara="1" wrap="square" lIns="91425" tIns="91425" rIns="91425" bIns="91425" anchor="t" anchorCtr="0">
            <a:noAutofit/>
          </a:bodyPr>
          <a:lstStyle/>
          <a:p>
            <a:pPr marL="457200" lvl="0" indent="-342900" rtl="0">
              <a:spcBef>
                <a:spcPts val="0"/>
              </a:spcBef>
              <a:spcAft>
                <a:spcPts val="0"/>
              </a:spcAft>
              <a:buClr>
                <a:srgbClr val="9E3611"/>
              </a:buClr>
              <a:buSzPts val="1800"/>
              <a:buFont typeface="Open Sans"/>
              <a:buAutoNum type="arabicPeriod" startAt="2"/>
            </a:pPr>
            <a:r>
              <a:rPr lang="en-US" sz="1800">
                <a:solidFill>
                  <a:srgbClr val="9E3611"/>
                </a:solidFill>
                <a:latin typeface="Open Sans"/>
                <a:ea typeface="Open Sans"/>
                <a:cs typeface="Open Sans"/>
                <a:sym typeface="Open Sans"/>
              </a:rPr>
              <a:t>Rosalind did go to university.</a:t>
            </a:r>
            <a:endParaRPr sz="1800">
              <a:solidFill>
                <a:srgbClr val="9E3611"/>
              </a:solidFill>
              <a:latin typeface="Open Sans"/>
              <a:ea typeface="Open Sans"/>
              <a:cs typeface="Open Sans"/>
              <a:sym typeface="Open Sans"/>
            </a:endParaRPr>
          </a:p>
        </p:txBody>
      </p:sp>
      <p:sp>
        <p:nvSpPr>
          <p:cNvPr id="209" name="Shape 209"/>
          <p:cNvSpPr/>
          <p:nvPr/>
        </p:nvSpPr>
        <p:spPr>
          <a:xfrm>
            <a:off x="684450" y="4815975"/>
            <a:ext cx="1281900" cy="718500"/>
          </a:xfrm>
          <a:prstGeom prst="cloudCallout">
            <a:avLst>
              <a:gd name="adj1" fmla="val 53510"/>
              <a:gd name="adj2" fmla="val -83827"/>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49C4E"/>
              </a:buClr>
              <a:buSzPts val="400"/>
              <a:buFont typeface="Open Sans"/>
              <a:buNone/>
            </a:pPr>
            <a:r>
              <a:rPr lang="en-US" sz="1600" i="1">
                <a:solidFill>
                  <a:srgbClr val="F49C4E"/>
                </a:solidFill>
                <a:latin typeface="Open Sans"/>
                <a:ea typeface="Open Sans"/>
                <a:cs typeface="Open Sans"/>
                <a:sym typeface="Open Sans"/>
              </a:rPr>
              <a:t>Did</a:t>
            </a:r>
            <a:endParaRPr sz="1600" b="0" i="1" u="none" strike="noStrike" cap="none">
              <a:solidFill>
                <a:srgbClr val="F49C4E"/>
              </a:solidFill>
              <a:latin typeface="Open Sans"/>
              <a:ea typeface="Open Sans"/>
              <a:cs typeface="Open Sans"/>
              <a:sym typeface="Open Sans"/>
            </a:endParaRPr>
          </a:p>
        </p:txBody>
      </p:sp>
      <p:pic>
        <p:nvPicPr>
          <p:cNvPr id="210" name="Shape 210"/>
          <p:cNvPicPr preferRelativeResize="0"/>
          <p:nvPr/>
        </p:nvPicPr>
        <p:blipFill rotWithShape="1">
          <a:blip r:embed="rId3">
            <a:alphaModFix/>
          </a:blip>
          <a:srcRect/>
          <a:stretch/>
        </p:blipFill>
        <p:spPr>
          <a:xfrm>
            <a:off x="5240250" y="3019679"/>
            <a:ext cx="1711499" cy="1711466"/>
          </a:xfrm>
          <a:prstGeom prst="rect">
            <a:avLst/>
          </a:prstGeom>
          <a:noFill/>
          <a:ln>
            <a:noFill/>
          </a:ln>
        </p:spPr>
      </p:pic>
      <p:sp>
        <p:nvSpPr>
          <p:cNvPr id="211" name="Shape 211"/>
          <p:cNvSpPr/>
          <p:nvPr/>
        </p:nvSpPr>
        <p:spPr>
          <a:xfrm>
            <a:off x="3940750" y="4903125"/>
            <a:ext cx="4068000" cy="1518000"/>
          </a:xfrm>
          <a:prstGeom prst="wedgeRoundRectCallout">
            <a:avLst>
              <a:gd name="adj1" fmla="val -4830"/>
              <a:gd name="adj2" fmla="val -59422"/>
              <a:gd name="adj3" fmla="val 16667"/>
            </a:avLst>
          </a:prstGeom>
          <a:solidFill>
            <a:srgbClr val="C9D52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350"/>
              <a:buFont typeface="Open Sans"/>
              <a:buNone/>
            </a:pPr>
            <a:r>
              <a:rPr lang="en-US" sz="1600">
                <a:solidFill>
                  <a:schemeClr val="lt1"/>
                </a:solidFill>
                <a:latin typeface="Open Sans"/>
                <a:ea typeface="Open Sans"/>
                <a:cs typeface="Open Sans"/>
                <a:sym typeface="Open Sans"/>
              </a:rPr>
              <a:t>In this example, the auxiliary verb is </a:t>
            </a:r>
            <a:r>
              <a:rPr lang="en-US" sz="1600" i="1">
                <a:solidFill>
                  <a:schemeClr val="lt1"/>
                </a:solidFill>
                <a:latin typeface="Open Sans"/>
                <a:ea typeface="Open Sans"/>
                <a:cs typeface="Open Sans"/>
                <a:sym typeface="Open Sans"/>
              </a:rPr>
              <a:t>did </a:t>
            </a:r>
            <a:r>
              <a:rPr lang="en-US" sz="1600">
                <a:solidFill>
                  <a:schemeClr val="lt1"/>
                </a:solidFill>
                <a:latin typeface="Open Sans"/>
                <a:ea typeface="Open Sans"/>
                <a:cs typeface="Open Sans"/>
                <a:sym typeface="Open Sans"/>
              </a:rPr>
              <a:t>because the sentence is in the past simple. What would the auxiliary verb in the present simple be?</a:t>
            </a:r>
            <a:endParaRPr sz="1600">
              <a:solidFill>
                <a:schemeClr val="lt1"/>
              </a:solidFill>
              <a:latin typeface="Open Sans"/>
              <a:ea typeface="Open Sans"/>
              <a:cs typeface="Open Sans"/>
              <a:sym typeface="Open Sans"/>
            </a:endParaRPr>
          </a:p>
        </p:txBody>
      </p:sp>
      <p:sp>
        <p:nvSpPr>
          <p:cNvPr id="212" name="Shape 212"/>
          <p:cNvSpPr/>
          <p:nvPr/>
        </p:nvSpPr>
        <p:spPr>
          <a:xfrm>
            <a:off x="275325" y="3387525"/>
            <a:ext cx="3997500" cy="1017000"/>
          </a:xfrm>
          <a:prstGeom prst="wedgeRoundRectCallout">
            <a:avLst>
              <a:gd name="adj1" fmla="val 73226"/>
              <a:gd name="adj2" fmla="val -13918"/>
              <a:gd name="adj3" fmla="val 16667"/>
            </a:avLst>
          </a:prstGeom>
          <a:solidFill>
            <a:srgbClr val="C9D52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350"/>
              <a:buFont typeface="Open Sans"/>
              <a:buNone/>
            </a:pPr>
            <a:r>
              <a:rPr lang="en-US" sz="1600">
                <a:solidFill>
                  <a:schemeClr val="lt1"/>
                </a:solidFill>
                <a:latin typeface="Open Sans"/>
                <a:ea typeface="Open Sans"/>
                <a:cs typeface="Open Sans"/>
                <a:sym typeface="Open Sans"/>
              </a:rPr>
              <a:t>In sentence 2, which word is the added auxiliary verb?</a:t>
            </a:r>
            <a:endParaRPr sz="1600">
              <a:solidFill>
                <a:schemeClr val="lt1"/>
              </a:solidFill>
              <a:latin typeface="Open Sans"/>
              <a:ea typeface="Open Sans"/>
              <a:cs typeface="Open Sans"/>
              <a:sym typeface="Open Sans"/>
            </a:endParaRPr>
          </a:p>
        </p:txBody>
      </p:sp>
      <p:sp>
        <p:nvSpPr>
          <p:cNvPr id="213" name="Shape 213"/>
          <p:cNvSpPr/>
          <p:nvPr/>
        </p:nvSpPr>
        <p:spPr>
          <a:xfrm>
            <a:off x="8679525" y="5944225"/>
            <a:ext cx="1281900" cy="718500"/>
          </a:xfrm>
          <a:prstGeom prst="cloudCallout">
            <a:avLst>
              <a:gd name="adj1" fmla="val -87920"/>
              <a:gd name="adj2" fmla="val -15049"/>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49C4E"/>
              </a:buClr>
              <a:buSzPts val="400"/>
              <a:buFont typeface="Open Sans"/>
              <a:buNone/>
            </a:pPr>
            <a:r>
              <a:rPr lang="en-US" sz="1600" i="1">
                <a:solidFill>
                  <a:srgbClr val="F49C4E"/>
                </a:solidFill>
                <a:latin typeface="Open Sans"/>
                <a:ea typeface="Open Sans"/>
                <a:cs typeface="Open Sans"/>
                <a:sym typeface="Open Sans"/>
              </a:rPr>
              <a:t>Do </a:t>
            </a:r>
            <a:r>
              <a:rPr lang="en-US" sz="1600">
                <a:solidFill>
                  <a:srgbClr val="F49C4E"/>
                </a:solidFill>
                <a:latin typeface="Open Sans"/>
                <a:ea typeface="Open Sans"/>
                <a:cs typeface="Open Sans"/>
                <a:sym typeface="Open Sans"/>
              </a:rPr>
              <a:t>or </a:t>
            </a:r>
            <a:r>
              <a:rPr lang="en-US" sz="1600" i="1">
                <a:solidFill>
                  <a:srgbClr val="F49C4E"/>
                </a:solidFill>
                <a:latin typeface="Open Sans"/>
                <a:ea typeface="Open Sans"/>
                <a:cs typeface="Open Sans"/>
                <a:sym typeface="Open Sans"/>
              </a:rPr>
              <a:t>does</a:t>
            </a:r>
            <a:endParaRPr sz="1600" b="0" i="1" u="none" strike="noStrike" cap="none">
              <a:solidFill>
                <a:srgbClr val="F49C4E"/>
              </a:solidFill>
              <a:latin typeface="Open Sans"/>
              <a:ea typeface="Open Sans"/>
              <a:cs typeface="Open Sans"/>
              <a:sym typeface="Open Sans"/>
            </a:endParaRPr>
          </a:p>
        </p:txBody>
      </p:sp>
      <p:sp>
        <p:nvSpPr>
          <p:cNvPr id="214" name="Shape 214"/>
          <p:cNvSpPr/>
          <p:nvPr/>
        </p:nvSpPr>
        <p:spPr>
          <a:xfrm>
            <a:off x="8824075" y="3366900"/>
            <a:ext cx="2435700" cy="1017000"/>
          </a:xfrm>
          <a:prstGeom prst="wedgeRoundRectCallout">
            <a:avLst>
              <a:gd name="adj1" fmla="val -122255"/>
              <a:gd name="adj2" fmla="val -7837"/>
              <a:gd name="adj3" fmla="val 16667"/>
            </a:avLst>
          </a:prstGeom>
          <a:solidFill>
            <a:srgbClr val="C9D52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350"/>
              <a:buFont typeface="Open Sans"/>
              <a:buNone/>
            </a:pPr>
            <a:r>
              <a:rPr lang="en-US" sz="1600">
                <a:solidFill>
                  <a:schemeClr val="lt1"/>
                </a:solidFill>
                <a:latin typeface="Open Sans"/>
                <a:ea typeface="Open Sans"/>
                <a:cs typeface="Open Sans"/>
                <a:sym typeface="Open Sans"/>
              </a:rPr>
              <a:t>In sentence 2, what form is the main verb in now?</a:t>
            </a:r>
            <a:endParaRPr sz="1600">
              <a:solidFill>
                <a:schemeClr val="lt1"/>
              </a:solidFill>
              <a:latin typeface="Open Sans"/>
              <a:ea typeface="Open Sans"/>
              <a:cs typeface="Open Sans"/>
              <a:sym typeface="Open Sans"/>
            </a:endParaRPr>
          </a:p>
        </p:txBody>
      </p:sp>
      <p:sp>
        <p:nvSpPr>
          <p:cNvPr id="215" name="Shape 215"/>
          <p:cNvSpPr/>
          <p:nvPr/>
        </p:nvSpPr>
        <p:spPr>
          <a:xfrm>
            <a:off x="10151275" y="4815975"/>
            <a:ext cx="1627800" cy="1017000"/>
          </a:xfrm>
          <a:prstGeom prst="cloudCallout">
            <a:avLst>
              <a:gd name="adj1" fmla="val -47226"/>
              <a:gd name="adj2" fmla="val -83862"/>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49C4E"/>
              </a:buClr>
              <a:buSzPts val="400"/>
              <a:buFont typeface="Open Sans"/>
              <a:buNone/>
            </a:pPr>
            <a:r>
              <a:rPr lang="en-US" sz="1600" i="1">
                <a:solidFill>
                  <a:srgbClr val="F49C4E"/>
                </a:solidFill>
                <a:latin typeface="Open Sans"/>
                <a:ea typeface="Open Sans"/>
                <a:cs typeface="Open Sans"/>
                <a:sym typeface="Open Sans"/>
              </a:rPr>
              <a:t>The infinitive form</a:t>
            </a:r>
            <a:endParaRPr sz="1600" b="0" i="1" u="none" strike="noStrike" cap="none">
              <a:solidFill>
                <a:srgbClr val="F49C4E"/>
              </a:solidFill>
              <a:latin typeface="Open Sans"/>
              <a:ea typeface="Open Sans"/>
              <a:cs typeface="Open Sans"/>
              <a:sym typeface="Open Sans"/>
            </a:endParaRPr>
          </a:p>
        </p:txBody>
      </p:sp>
      <p:sp>
        <p:nvSpPr>
          <p:cNvPr id="15" name="Google Shape;65;p15">
            <a:extLst>
              <a:ext uri="{FF2B5EF4-FFF2-40B4-BE49-F238E27FC236}">
                <a16:creationId xmlns:a16="http://schemas.microsoft.com/office/drawing/2014/main" id="{0A61C51F-B5F4-43E8-8E7A-2DDD1F09A90E}"/>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7"/>
                                        </p:tgtEl>
                                        <p:attrNameLst>
                                          <p:attrName>style.visibility</p:attrName>
                                        </p:attrNameLst>
                                      </p:cBhvr>
                                      <p:to>
                                        <p:strVal val="visible"/>
                                      </p:to>
                                    </p:set>
                                    <p:anim calcmode="lin" valueType="num">
                                      <p:cBhvr additive="base">
                                        <p:cTn id="7" dur="1000"/>
                                        <p:tgtEl>
                                          <p:spTgt spid="207"/>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08"/>
                                        </p:tgtEl>
                                        <p:attrNameLst>
                                          <p:attrName>style.visibility</p:attrName>
                                        </p:attrNameLst>
                                      </p:cBhvr>
                                      <p:to>
                                        <p:strVal val="visible"/>
                                      </p:to>
                                    </p:set>
                                    <p:anim calcmode="lin" valueType="num">
                                      <p:cBhvr additive="base">
                                        <p:cTn id="12" dur="1000"/>
                                        <p:tgtEl>
                                          <p:spTgt spid="208"/>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10"/>
                                        </p:tgtEl>
                                        <p:attrNameLst>
                                          <p:attrName>style.visibility</p:attrName>
                                        </p:attrNameLst>
                                      </p:cBhvr>
                                      <p:to>
                                        <p:strVal val="visible"/>
                                      </p:to>
                                    </p:set>
                                    <p:animEffect transition="in" filter="fade">
                                      <p:cBhvr>
                                        <p:cTn id="17" dur="1000"/>
                                        <p:tgtEl>
                                          <p:spTgt spid="210"/>
                                        </p:tgtEl>
                                      </p:cBhvr>
                                    </p:animEffect>
                                  </p:childTnLst>
                                </p:cTn>
                              </p:par>
                              <p:par>
                                <p:cTn id="18" presetID="10" presetClass="entr" presetSubtype="0" fill="hold" nodeType="withEffect">
                                  <p:stCondLst>
                                    <p:cond delay="0"/>
                                  </p:stCondLst>
                                  <p:childTnLst>
                                    <p:set>
                                      <p:cBhvr>
                                        <p:cTn id="19" dur="1" fill="hold">
                                          <p:stCondLst>
                                            <p:cond delay="0"/>
                                          </p:stCondLst>
                                        </p:cTn>
                                        <p:tgtEl>
                                          <p:spTgt spid="212"/>
                                        </p:tgtEl>
                                        <p:attrNameLst>
                                          <p:attrName>style.visibility</p:attrName>
                                        </p:attrNameLst>
                                      </p:cBhvr>
                                      <p:to>
                                        <p:strVal val="visible"/>
                                      </p:to>
                                    </p:set>
                                    <p:animEffect transition="in" filter="fade">
                                      <p:cBhvr>
                                        <p:cTn id="20" dur="1000"/>
                                        <p:tgtEl>
                                          <p:spTgt spid="212"/>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09"/>
                                        </p:tgtEl>
                                        <p:attrNameLst>
                                          <p:attrName>style.visibility</p:attrName>
                                        </p:attrNameLst>
                                      </p:cBhvr>
                                      <p:to>
                                        <p:strVal val="visible"/>
                                      </p:to>
                                    </p:set>
                                    <p:anim calcmode="lin" valueType="num">
                                      <p:cBhvr additive="base">
                                        <p:cTn id="25" dur="1000"/>
                                        <p:tgtEl>
                                          <p:spTgt spid="209"/>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211"/>
                                        </p:tgtEl>
                                        <p:attrNameLst>
                                          <p:attrName>style.visibility</p:attrName>
                                        </p:attrNameLst>
                                      </p:cBhvr>
                                      <p:to>
                                        <p:strVal val="visible"/>
                                      </p:to>
                                    </p:set>
                                    <p:animEffect transition="in" filter="fade">
                                      <p:cBhvr>
                                        <p:cTn id="30" dur="1000"/>
                                        <p:tgtEl>
                                          <p:spTgt spid="211"/>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213"/>
                                        </p:tgtEl>
                                        <p:attrNameLst>
                                          <p:attrName>style.visibility</p:attrName>
                                        </p:attrNameLst>
                                      </p:cBhvr>
                                      <p:to>
                                        <p:strVal val="visible"/>
                                      </p:to>
                                    </p:set>
                                    <p:anim calcmode="lin" valueType="num">
                                      <p:cBhvr additive="base">
                                        <p:cTn id="35" dur="1000"/>
                                        <p:tgtEl>
                                          <p:spTgt spid="213"/>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214"/>
                                        </p:tgtEl>
                                        <p:attrNameLst>
                                          <p:attrName>style.visibility</p:attrName>
                                        </p:attrNameLst>
                                      </p:cBhvr>
                                      <p:to>
                                        <p:strVal val="visible"/>
                                      </p:to>
                                    </p:set>
                                    <p:animEffect transition="in" filter="fade">
                                      <p:cBhvr>
                                        <p:cTn id="40" dur="1000"/>
                                        <p:tgtEl>
                                          <p:spTgt spid="214"/>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215"/>
                                        </p:tgtEl>
                                        <p:attrNameLst>
                                          <p:attrName>style.visibility</p:attrName>
                                        </p:attrNameLst>
                                      </p:cBhvr>
                                      <p:to>
                                        <p:strVal val="visible"/>
                                      </p:to>
                                    </p:set>
                                    <p:anim calcmode="lin" valueType="num">
                                      <p:cBhvr additive="base">
                                        <p:cTn id="45" dur="1000"/>
                                        <p:tgtEl>
                                          <p:spTgt spid="2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219"/>
        <p:cNvGrpSpPr/>
        <p:nvPr/>
      </p:nvGrpSpPr>
      <p:grpSpPr>
        <a:xfrm>
          <a:off x="0" y="0"/>
          <a:ext cx="0" cy="0"/>
          <a:chOff x="0" y="0"/>
          <a:chExt cx="0" cy="0"/>
        </a:xfrm>
      </p:grpSpPr>
      <p:graphicFrame>
        <p:nvGraphicFramePr>
          <p:cNvPr id="220" name="Shape 220"/>
          <p:cNvGraphicFramePr/>
          <p:nvPr/>
        </p:nvGraphicFramePr>
        <p:xfrm>
          <a:off x="486362" y="4307920"/>
          <a:ext cx="7466325" cy="1482370"/>
        </p:xfrm>
        <a:graphic>
          <a:graphicData uri="http://schemas.openxmlformats.org/drawingml/2006/table">
            <a:tbl>
              <a:tblPr firstRow="1" bandRow="1">
                <a:noFill/>
                <a:tableStyleId>{2E22A4DF-4228-4D87-A2B7-9E5AF5F7104D}</a:tableStyleId>
              </a:tblPr>
              <a:tblGrid>
                <a:gridCol w="1635400">
                  <a:extLst>
                    <a:ext uri="{9D8B030D-6E8A-4147-A177-3AD203B41FA5}">
                      <a16:colId xmlns:a16="http://schemas.microsoft.com/office/drawing/2014/main" val="20000"/>
                    </a:ext>
                  </a:extLst>
                </a:gridCol>
                <a:gridCol w="2186375">
                  <a:extLst>
                    <a:ext uri="{9D8B030D-6E8A-4147-A177-3AD203B41FA5}">
                      <a16:colId xmlns:a16="http://schemas.microsoft.com/office/drawing/2014/main" val="20001"/>
                    </a:ext>
                  </a:extLst>
                </a:gridCol>
                <a:gridCol w="778100">
                  <a:extLst>
                    <a:ext uri="{9D8B030D-6E8A-4147-A177-3AD203B41FA5}">
                      <a16:colId xmlns:a16="http://schemas.microsoft.com/office/drawing/2014/main" val="20002"/>
                    </a:ext>
                  </a:extLst>
                </a:gridCol>
                <a:gridCol w="2866450">
                  <a:extLst>
                    <a:ext uri="{9D8B030D-6E8A-4147-A177-3AD203B41FA5}">
                      <a16:colId xmlns:a16="http://schemas.microsoft.com/office/drawing/2014/main" val="20003"/>
                    </a:ext>
                  </a:extLst>
                </a:gridCol>
              </a:tblGrid>
              <a:tr h="487850">
                <a:tc>
                  <a:txBody>
                    <a:bodyPr/>
                    <a:lstStyle/>
                    <a:p>
                      <a:pPr marL="0" lvl="0" indent="0" rtl="0">
                        <a:spcBef>
                          <a:spcPts val="0"/>
                        </a:spcBef>
                        <a:spcAft>
                          <a:spcPts val="0"/>
                        </a:spcAft>
                        <a:buNone/>
                      </a:pPr>
                      <a:r>
                        <a:rPr lang="en-US">
                          <a:latin typeface="Open Sans"/>
                          <a:ea typeface="Open Sans"/>
                          <a:cs typeface="Open Sans"/>
                          <a:sym typeface="Open Sans"/>
                        </a:rPr>
                        <a:t>Subject</a:t>
                      </a:r>
                      <a:endParaRPr>
                        <a:latin typeface="Open Sans"/>
                        <a:ea typeface="Open Sans"/>
                        <a:cs typeface="Open Sans"/>
                        <a:sym typeface="Open Sans"/>
                      </a:endParaRPr>
                    </a:p>
                  </a:txBody>
                  <a:tcPr marL="91450" marR="91450" marT="45725" marB="45725">
                    <a:solidFill>
                      <a:srgbClr val="00A7E3"/>
                    </a:solidFill>
                  </a:tcPr>
                </a:tc>
                <a:tc>
                  <a:txBody>
                    <a:bodyPr/>
                    <a:lstStyle/>
                    <a:p>
                      <a:pPr marL="0" lvl="0" indent="0" rtl="0">
                        <a:spcBef>
                          <a:spcPts val="0"/>
                        </a:spcBef>
                        <a:spcAft>
                          <a:spcPts val="0"/>
                        </a:spcAft>
                        <a:buNone/>
                      </a:pPr>
                      <a:r>
                        <a:rPr lang="en-US">
                          <a:latin typeface="Open Sans"/>
                          <a:ea typeface="Open Sans"/>
                          <a:cs typeface="Open Sans"/>
                          <a:sym typeface="Open Sans"/>
                        </a:rPr>
                        <a:t>Added auxiliary verb</a:t>
                      </a:r>
                      <a:endParaRPr>
                        <a:latin typeface="Open Sans"/>
                        <a:ea typeface="Open Sans"/>
                        <a:cs typeface="Open Sans"/>
                        <a:sym typeface="Open Sans"/>
                      </a:endParaRPr>
                    </a:p>
                  </a:txBody>
                  <a:tcPr marL="91450" marR="91450" marT="45725" marB="45725">
                    <a:solidFill>
                      <a:srgbClr val="00A7E3"/>
                    </a:solidFill>
                  </a:tcPr>
                </a:tc>
                <a:tc>
                  <a:txBody>
                    <a:bodyPr/>
                    <a:lstStyle/>
                    <a:p>
                      <a:pPr marL="0" lvl="0" indent="0" rtl="0">
                        <a:spcBef>
                          <a:spcPts val="0"/>
                        </a:spcBef>
                        <a:spcAft>
                          <a:spcPts val="0"/>
                        </a:spcAft>
                        <a:buNone/>
                      </a:pPr>
                      <a:r>
                        <a:rPr lang="en-US">
                          <a:latin typeface="Open Sans"/>
                          <a:ea typeface="Open Sans"/>
                          <a:cs typeface="Open Sans"/>
                          <a:sym typeface="Open Sans"/>
                        </a:rPr>
                        <a:t>Main verb</a:t>
                      </a:r>
                      <a:endParaRPr>
                        <a:latin typeface="Open Sans"/>
                        <a:ea typeface="Open Sans"/>
                        <a:cs typeface="Open Sans"/>
                        <a:sym typeface="Open Sans"/>
                      </a:endParaRPr>
                    </a:p>
                  </a:txBody>
                  <a:tcPr marL="91450" marR="91450" marT="45725" marB="45725">
                    <a:solidFill>
                      <a:srgbClr val="00A7E3"/>
                    </a:solidFill>
                  </a:tcPr>
                </a:tc>
                <a:tc>
                  <a:txBody>
                    <a:bodyPr/>
                    <a:lstStyle/>
                    <a:p>
                      <a:pPr marL="0" lvl="0" indent="0" rtl="0">
                        <a:spcBef>
                          <a:spcPts val="0"/>
                        </a:spcBef>
                        <a:spcAft>
                          <a:spcPts val="0"/>
                        </a:spcAft>
                        <a:buNone/>
                      </a:pPr>
                      <a:r>
                        <a:rPr lang="en-US">
                          <a:latin typeface="Open Sans"/>
                          <a:ea typeface="Open Sans"/>
                          <a:cs typeface="Open Sans"/>
                          <a:sym typeface="Open Sans"/>
                        </a:rPr>
                        <a:t>Complement</a:t>
                      </a:r>
                      <a:endParaRPr>
                        <a:latin typeface="Open Sans"/>
                        <a:ea typeface="Open Sans"/>
                        <a:cs typeface="Open Sans"/>
                        <a:sym typeface="Open Sans"/>
                      </a:endParaRPr>
                    </a:p>
                  </a:txBody>
                  <a:tcPr marL="91450" marR="91450" marT="45725" marB="45725">
                    <a:solidFill>
                      <a:srgbClr val="00A7E3"/>
                    </a:solidFill>
                  </a:tcPr>
                </a:tc>
                <a:extLst>
                  <a:ext uri="{0D108BD9-81ED-4DB2-BD59-A6C34878D82A}">
                    <a16:rowId xmlns:a16="http://schemas.microsoft.com/office/drawing/2014/main" val="10000"/>
                  </a:ext>
                </a:extLst>
              </a:tr>
              <a:tr h="482100">
                <a:tc>
                  <a:txBody>
                    <a:bodyPr/>
                    <a:lstStyle/>
                    <a:p>
                      <a:pPr marL="0" marR="0" lvl="0" indent="0" algn="l" rtl="0">
                        <a:lnSpc>
                          <a:spcPct val="100000"/>
                        </a:lnSpc>
                        <a:spcBef>
                          <a:spcPts val="0"/>
                        </a:spcBef>
                        <a:spcAft>
                          <a:spcPts val="0"/>
                        </a:spcAft>
                        <a:buClr>
                          <a:srgbClr val="000000"/>
                        </a:buClr>
                        <a:buSzPts val="1600"/>
                        <a:buFont typeface="Open Sans"/>
                        <a:buNone/>
                      </a:pPr>
                      <a:r>
                        <a:rPr lang="en-US" sz="1600">
                          <a:latin typeface="Open Sans"/>
                          <a:ea typeface="Open Sans"/>
                          <a:cs typeface="Open Sans"/>
                          <a:sym typeface="Open Sans"/>
                        </a:rPr>
                        <a:t>She</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does</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want</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to visit you!</a:t>
                      </a:r>
                      <a:endParaRPr sz="1600">
                        <a:latin typeface="Open Sans"/>
                        <a:ea typeface="Open Sans"/>
                        <a:cs typeface="Open Sans"/>
                        <a:sym typeface="Open Sans"/>
                      </a:endParaRPr>
                    </a:p>
                  </a:txBody>
                  <a:tcPr marL="91450" marR="91450" marT="45725" marB="45725">
                    <a:solidFill>
                      <a:srgbClr val="CBE6F9">
                        <a:alpha val="49800"/>
                      </a:srgbClr>
                    </a:solidFill>
                  </a:tcPr>
                </a:tc>
                <a:extLst>
                  <a:ext uri="{0D108BD9-81ED-4DB2-BD59-A6C34878D82A}">
                    <a16:rowId xmlns:a16="http://schemas.microsoft.com/office/drawing/2014/main" val="10001"/>
                  </a:ext>
                </a:extLst>
              </a:tr>
              <a:tr h="482100">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Laura and Ros</a:t>
                      </a:r>
                      <a:endParaRPr sz="1600" u="none" strike="noStrike" cap="none">
                        <a:latin typeface="Open Sans"/>
                        <a:ea typeface="Open Sans"/>
                        <a:cs typeface="Open Sans"/>
                        <a:sym typeface="Open Sans"/>
                      </a:endParaRPr>
                    </a:p>
                  </a:txBody>
                  <a:tcPr marL="91450" marR="91450" marT="45725" marB="45725">
                    <a:solidFill>
                      <a:srgbClr val="CBE6F9">
                        <a:alpha val="149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did</a:t>
                      </a:r>
                      <a:endParaRPr sz="1600" u="none" strike="noStrike" cap="none">
                        <a:latin typeface="Open Sans"/>
                        <a:ea typeface="Open Sans"/>
                        <a:cs typeface="Open Sans"/>
                        <a:sym typeface="Open Sans"/>
                      </a:endParaRPr>
                    </a:p>
                  </a:txBody>
                  <a:tcPr marL="91450" marR="91450" marT="45725" marB="45725">
                    <a:solidFill>
                      <a:srgbClr val="CBE6F9">
                        <a:alpha val="149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pass</a:t>
                      </a:r>
                      <a:endParaRPr sz="1600" u="none" strike="noStrike" cap="none">
                        <a:latin typeface="Open Sans"/>
                        <a:ea typeface="Open Sans"/>
                        <a:cs typeface="Open Sans"/>
                        <a:sym typeface="Open Sans"/>
                      </a:endParaRPr>
                    </a:p>
                  </a:txBody>
                  <a:tcPr marL="91450" marR="91450" marT="45725" marB="45725">
                    <a:solidFill>
                      <a:srgbClr val="CBE6F9">
                        <a:alpha val="149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the exam!</a:t>
                      </a:r>
                      <a:endParaRPr sz="1600">
                        <a:latin typeface="Open Sans"/>
                        <a:ea typeface="Open Sans"/>
                        <a:cs typeface="Open Sans"/>
                        <a:sym typeface="Open Sans"/>
                      </a:endParaRPr>
                    </a:p>
                  </a:txBody>
                  <a:tcPr marL="91450" marR="91450" marT="45725" marB="45725">
                    <a:solidFill>
                      <a:srgbClr val="CBE6F9">
                        <a:alpha val="14900"/>
                      </a:srgbClr>
                    </a:solidFill>
                  </a:tcPr>
                </a:tc>
                <a:extLst>
                  <a:ext uri="{0D108BD9-81ED-4DB2-BD59-A6C34878D82A}">
                    <a16:rowId xmlns:a16="http://schemas.microsoft.com/office/drawing/2014/main" val="10002"/>
                  </a:ext>
                </a:extLst>
              </a:tr>
            </a:tbl>
          </a:graphicData>
        </a:graphic>
      </p:graphicFrame>
      <p:sp>
        <p:nvSpPr>
          <p:cNvPr id="221" name="Shape 221"/>
          <p:cNvSpPr txBox="1"/>
          <p:nvPr/>
        </p:nvSpPr>
        <p:spPr>
          <a:xfrm>
            <a:off x="450601" y="229387"/>
            <a:ext cx="10009200" cy="8073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Open Sans"/>
              <a:buNone/>
            </a:pPr>
            <a:r>
              <a:rPr lang="en-US" sz="4400" b="1" i="0" u="none" strike="noStrike" cap="none" dirty="0">
                <a:solidFill>
                  <a:srgbClr val="1C4587"/>
                </a:solidFill>
                <a:latin typeface="Open Sans"/>
                <a:ea typeface="Open Sans"/>
                <a:cs typeface="Open Sans"/>
                <a:sym typeface="Open Sans"/>
              </a:rPr>
              <a:t>F</a:t>
            </a:r>
            <a:r>
              <a:rPr lang="en-US" sz="4400" b="1" dirty="0">
                <a:solidFill>
                  <a:srgbClr val="1C4587"/>
                </a:solidFill>
                <a:latin typeface="Open Sans"/>
                <a:ea typeface="Open Sans"/>
                <a:cs typeface="Open Sans"/>
                <a:sym typeface="Open Sans"/>
              </a:rPr>
              <a:t>orm: </a:t>
            </a:r>
            <a:r>
              <a:rPr lang="en-US" sz="4400" dirty="0">
                <a:solidFill>
                  <a:srgbClr val="1C4587"/>
                </a:solidFill>
                <a:latin typeface="Open Sans"/>
                <a:ea typeface="Open Sans"/>
                <a:cs typeface="Open Sans"/>
                <a:sym typeface="Open Sans"/>
              </a:rPr>
              <a:t>3. adding an auxiliary verb</a:t>
            </a:r>
            <a:endParaRPr dirty="0">
              <a:latin typeface="Open Sans"/>
              <a:ea typeface="Open Sans"/>
              <a:cs typeface="Open Sans"/>
              <a:sym typeface="Open Sans"/>
            </a:endParaRPr>
          </a:p>
          <a:p>
            <a:pPr marL="0" marR="0" lvl="0" indent="0" algn="l" rtl="0">
              <a:lnSpc>
                <a:spcPct val="90000"/>
              </a:lnSpc>
              <a:spcBef>
                <a:spcPts val="0"/>
              </a:spcBef>
              <a:spcAft>
                <a:spcPts val="0"/>
              </a:spcAft>
              <a:buClr>
                <a:schemeClr val="dk1"/>
              </a:buClr>
              <a:buSzPts val="1100"/>
              <a:buFont typeface="Rokkitt"/>
              <a:buNone/>
            </a:pPr>
            <a:endParaRPr sz="4400" b="0" i="0" u="none" strike="noStrike" cap="none" dirty="0">
              <a:solidFill>
                <a:srgbClr val="1C4587"/>
              </a:solidFill>
              <a:latin typeface="Open Sans"/>
              <a:ea typeface="Open Sans"/>
              <a:cs typeface="Open Sans"/>
              <a:sym typeface="Open Sans"/>
            </a:endParaRPr>
          </a:p>
        </p:txBody>
      </p:sp>
      <p:sp>
        <p:nvSpPr>
          <p:cNvPr id="222" name="Shape 222"/>
          <p:cNvSpPr/>
          <p:nvPr/>
        </p:nvSpPr>
        <p:spPr>
          <a:xfrm>
            <a:off x="9355650" y="5876900"/>
            <a:ext cx="2364900" cy="807300"/>
          </a:xfrm>
          <a:prstGeom prst="homePlate">
            <a:avLst>
              <a:gd name="adj" fmla="val 50000"/>
            </a:avLst>
          </a:prstGeom>
          <a:solidFill>
            <a:srgbClr val="00A7E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600"/>
              <a:buFont typeface="Open Sans"/>
              <a:buNone/>
            </a:pPr>
            <a:r>
              <a:rPr lang="en-US" sz="1600">
                <a:solidFill>
                  <a:schemeClr val="lt1"/>
                </a:solidFill>
                <a:latin typeface="Open Sans"/>
                <a:ea typeface="Open Sans"/>
                <a:cs typeface="Open Sans"/>
                <a:sym typeface="Open Sans"/>
              </a:rPr>
              <a:t>And finally...</a:t>
            </a:r>
            <a:endParaRPr/>
          </a:p>
        </p:txBody>
      </p:sp>
      <p:sp>
        <p:nvSpPr>
          <p:cNvPr id="223" name="Shape 223"/>
          <p:cNvSpPr txBox="1"/>
          <p:nvPr/>
        </p:nvSpPr>
        <p:spPr>
          <a:xfrm>
            <a:off x="450600" y="836098"/>
            <a:ext cx="10491900" cy="10224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9E3611"/>
              </a:buClr>
              <a:buSzPts val="500"/>
              <a:buFont typeface="Open Sans"/>
              <a:buNone/>
            </a:pPr>
            <a:r>
              <a:rPr lang="en-US" sz="2000">
                <a:solidFill>
                  <a:srgbClr val="1C4587"/>
                </a:solidFill>
                <a:latin typeface="Open Sans"/>
                <a:ea typeface="Open Sans"/>
                <a:cs typeface="Open Sans"/>
                <a:sym typeface="Open Sans"/>
              </a:rPr>
              <a:t>We can add an auxiliary verb to an affirmative sentence in the simple tenses (present and past) for emphasis. With other structures, we usually just use our intonation or stress to do this. </a:t>
            </a:r>
            <a:endParaRPr sz="2000" b="1" i="0" u="none" strike="noStrike" cap="none">
              <a:solidFill>
                <a:srgbClr val="1C4587"/>
              </a:solidFill>
              <a:latin typeface="Open Sans"/>
              <a:ea typeface="Open Sans"/>
              <a:cs typeface="Open Sans"/>
              <a:sym typeface="Open Sans"/>
            </a:endParaRPr>
          </a:p>
        </p:txBody>
      </p:sp>
      <p:pic>
        <p:nvPicPr>
          <p:cNvPr id="224" name="Shape 224"/>
          <p:cNvPicPr preferRelativeResize="0"/>
          <p:nvPr/>
        </p:nvPicPr>
        <p:blipFill rotWithShape="1">
          <a:blip r:embed="rId3">
            <a:alphaModFix/>
          </a:blip>
          <a:srcRect/>
          <a:stretch/>
        </p:blipFill>
        <p:spPr>
          <a:xfrm>
            <a:off x="5429403" y="1962582"/>
            <a:ext cx="1333185" cy="1333185"/>
          </a:xfrm>
          <a:prstGeom prst="rect">
            <a:avLst/>
          </a:prstGeom>
          <a:noFill/>
          <a:ln>
            <a:noFill/>
          </a:ln>
        </p:spPr>
      </p:pic>
      <p:sp>
        <p:nvSpPr>
          <p:cNvPr id="225" name="Shape 225"/>
          <p:cNvSpPr/>
          <p:nvPr/>
        </p:nvSpPr>
        <p:spPr>
          <a:xfrm>
            <a:off x="8858000" y="2408200"/>
            <a:ext cx="2451300" cy="946200"/>
          </a:xfrm>
          <a:prstGeom prst="wedgeRoundRectCallout">
            <a:avLst>
              <a:gd name="adj1" fmla="val -129905"/>
              <a:gd name="adj2" fmla="val 3424"/>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sz="1200">
                <a:solidFill>
                  <a:schemeClr val="lt1"/>
                </a:solidFill>
                <a:latin typeface="Open Sans"/>
                <a:ea typeface="Open Sans"/>
                <a:cs typeface="Open Sans"/>
                <a:sym typeface="Open Sans"/>
              </a:rPr>
              <a:t>Notice that the main verb is now in the infinitive form.</a:t>
            </a:r>
            <a:endParaRPr sz="1200"/>
          </a:p>
        </p:txBody>
      </p:sp>
      <p:sp>
        <p:nvSpPr>
          <p:cNvPr id="226" name="Shape 226"/>
          <p:cNvSpPr/>
          <p:nvPr/>
        </p:nvSpPr>
        <p:spPr>
          <a:xfrm>
            <a:off x="965150" y="2408200"/>
            <a:ext cx="2451300" cy="946200"/>
          </a:xfrm>
          <a:prstGeom prst="wedgeRoundRectCallout">
            <a:avLst>
              <a:gd name="adj1" fmla="val 127184"/>
              <a:gd name="adj2" fmla="val 811"/>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sz="1200">
                <a:solidFill>
                  <a:schemeClr val="lt1"/>
                </a:solidFill>
                <a:latin typeface="Open Sans"/>
                <a:ea typeface="Open Sans"/>
                <a:cs typeface="Open Sans"/>
                <a:sym typeface="Open Sans"/>
              </a:rPr>
              <a:t>Pronunciation is very important here. The auxiliary should be stressed clearly.</a:t>
            </a:r>
            <a:endParaRPr sz="1200">
              <a:latin typeface="Open Sans"/>
              <a:ea typeface="Open Sans"/>
              <a:cs typeface="Open Sans"/>
              <a:sym typeface="Open Sans"/>
            </a:endParaRPr>
          </a:p>
        </p:txBody>
      </p:sp>
      <p:sp>
        <p:nvSpPr>
          <p:cNvPr id="227" name="Shape 227"/>
          <p:cNvSpPr/>
          <p:nvPr/>
        </p:nvSpPr>
        <p:spPr>
          <a:xfrm rot="-1499357" flipH="1">
            <a:off x="4688320" y="3716865"/>
            <a:ext cx="4776438" cy="542641"/>
          </a:xfrm>
          <a:prstGeom prst="arc">
            <a:avLst>
              <a:gd name="adj1" fmla="val 10978986"/>
              <a:gd name="adj2" fmla="val 21492420"/>
            </a:avLst>
          </a:prstGeom>
          <a:noFill/>
          <a:ln w="12700" cap="flat" cmpd="sng">
            <a:solidFill>
              <a:srgbClr val="000000"/>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8" name="Shape 228"/>
          <p:cNvSpPr/>
          <p:nvPr/>
        </p:nvSpPr>
        <p:spPr>
          <a:xfrm rot="-5629563" flipH="1">
            <a:off x="1752271" y="3209998"/>
            <a:ext cx="1528607" cy="821397"/>
          </a:xfrm>
          <a:prstGeom prst="arc">
            <a:avLst>
              <a:gd name="adj1" fmla="val 13141580"/>
              <a:gd name="adj2" fmla="val 20713579"/>
            </a:avLst>
          </a:prstGeom>
          <a:noFill/>
          <a:ln w="12700" cap="flat" cmpd="sng">
            <a:solidFill>
              <a:srgbClr val="000000"/>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 name="Google Shape;65;p15">
            <a:extLst>
              <a:ext uri="{FF2B5EF4-FFF2-40B4-BE49-F238E27FC236}">
                <a16:creationId xmlns:a16="http://schemas.microsoft.com/office/drawing/2014/main" id="{B1B9C26B-DB52-47C6-887D-96D99E1FD200}"/>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4"/>
                                        </p:tgtEl>
                                        <p:attrNameLst>
                                          <p:attrName>style.visibility</p:attrName>
                                        </p:attrNameLst>
                                      </p:cBhvr>
                                      <p:to>
                                        <p:strVal val="visible"/>
                                      </p:to>
                                    </p:set>
                                    <p:animEffect transition="in" filter="fade">
                                      <p:cBhvr>
                                        <p:cTn id="7" dur="1000"/>
                                        <p:tgtEl>
                                          <p:spTgt spid="224"/>
                                        </p:tgtEl>
                                      </p:cBhvr>
                                    </p:animEffect>
                                  </p:childTnLst>
                                </p:cTn>
                              </p:par>
                              <p:par>
                                <p:cTn id="8" presetID="10" presetClass="entr" presetSubtype="0" fill="hold" nodeType="withEffect">
                                  <p:stCondLst>
                                    <p:cond delay="0"/>
                                  </p:stCondLst>
                                  <p:childTnLst>
                                    <p:set>
                                      <p:cBhvr>
                                        <p:cTn id="9" dur="1" fill="hold">
                                          <p:stCondLst>
                                            <p:cond delay="0"/>
                                          </p:stCondLst>
                                        </p:cTn>
                                        <p:tgtEl>
                                          <p:spTgt spid="225"/>
                                        </p:tgtEl>
                                        <p:attrNameLst>
                                          <p:attrName>style.visibility</p:attrName>
                                        </p:attrNameLst>
                                      </p:cBhvr>
                                      <p:to>
                                        <p:strVal val="visible"/>
                                      </p:to>
                                    </p:set>
                                    <p:animEffect transition="in" filter="fade">
                                      <p:cBhvr>
                                        <p:cTn id="10" dur="1000"/>
                                        <p:tgtEl>
                                          <p:spTgt spid="225"/>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227"/>
                                        </p:tgtEl>
                                        <p:attrNameLst>
                                          <p:attrName>style.visibility</p:attrName>
                                        </p:attrNameLst>
                                      </p:cBhvr>
                                      <p:to>
                                        <p:strVal val="visible"/>
                                      </p:to>
                                    </p:set>
                                    <p:anim calcmode="lin" valueType="num">
                                      <p:cBhvr additive="base">
                                        <p:cTn id="15" dur="1000"/>
                                        <p:tgtEl>
                                          <p:spTgt spid="227"/>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26"/>
                                        </p:tgtEl>
                                        <p:attrNameLst>
                                          <p:attrName>style.visibility</p:attrName>
                                        </p:attrNameLst>
                                      </p:cBhvr>
                                      <p:to>
                                        <p:strVal val="visible"/>
                                      </p:to>
                                    </p:set>
                                    <p:animEffect transition="in" filter="fade">
                                      <p:cBhvr>
                                        <p:cTn id="20" dur="1000"/>
                                        <p:tgtEl>
                                          <p:spTgt spid="226"/>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28"/>
                                        </p:tgtEl>
                                        <p:attrNameLst>
                                          <p:attrName>style.visibility</p:attrName>
                                        </p:attrNameLst>
                                      </p:cBhvr>
                                      <p:to>
                                        <p:strVal val="visible"/>
                                      </p:to>
                                    </p:set>
                                    <p:anim calcmode="lin" valueType="num">
                                      <p:cBhvr additive="base">
                                        <p:cTn id="25" dur="1000"/>
                                        <p:tgtEl>
                                          <p:spTgt spid="228"/>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222"/>
                                        </p:tgtEl>
                                        <p:attrNameLst>
                                          <p:attrName>style.visibility</p:attrName>
                                        </p:attrNameLst>
                                      </p:cBhvr>
                                      <p:to>
                                        <p:strVal val="visible"/>
                                      </p:to>
                                    </p:set>
                                    <p:animEffect transition="in" filter="fade">
                                      <p:cBhvr>
                                        <p:cTn id="30" dur="1000"/>
                                        <p:tgtEl>
                                          <p:spTgt spid="2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CBE6F9"/>
        </a:solidFill>
        <a:effectLst/>
      </p:bgPr>
    </p:bg>
    <p:spTree>
      <p:nvGrpSpPr>
        <p:cNvPr id="1" name="Shape 232"/>
        <p:cNvGrpSpPr/>
        <p:nvPr/>
      </p:nvGrpSpPr>
      <p:grpSpPr>
        <a:xfrm>
          <a:off x="0" y="0"/>
          <a:ext cx="0" cy="0"/>
          <a:chOff x="0" y="0"/>
          <a:chExt cx="0" cy="0"/>
        </a:xfrm>
      </p:grpSpPr>
      <p:sp>
        <p:nvSpPr>
          <p:cNvPr id="233" name="Shape 233"/>
          <p:cNvSpPr txBox="1">
            <a:spLocks noGrp="1"/>
          </p:cNvSpPr>
          <p:nvPr>
            <p:ph type="title" idx="4294967295"/>
          </p:nvPr>
        </p:nvSpPr>
        <p:spPr>
          <a:xfrm>
            <a:off x="450599" y="229375"/>
            <a:ext cx="11229300" cy="13119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1" i="0" u="none" strike="noStrike" cap="none">
                <a:solidFill>
                  <a:srgbClr val="1C4587"/>
                </a:solidFill>
                <a:latin typeface="Open Sans"/>
                <a:ea typeface="Open Sans"/>
                <a:cs typeface="Open Sans"/>
                <a:sym typeface="Open Sans"/>
              </a:rPr>
              <a:t>F</a:t>
            </a:r>
            <a:r>
              <a:rPr lang="en-US" sz="4400" b="1">
                <a:solidFill>
                  <a:srgbClr val="1C4587"/>
                </a:solidFill>
                <a:latin typeface="Open Sans"/>
                <a:ea typeface="Open Sans"/>
                <a:cs typeface="Open Sans"/>
                <a:sym typeface="Open Sans"/>
              </a:rPr>
              <a:t>orm</a:t>
            </a:r>
            <a:r>
              <a:rPr lang="en-US" sz="4400" b="1" i="0" u="none" strike="noStrike" cap="none">
                <a:solidFill>
                  <a:srgbClr val="1C4587"/>
                </a:solidFill>
                <a:latin typeface="Open Sans"/>
                <a:ea typeface="Open Sans"/>
                <a:cs typeface="Open Sans"/>
                <a:sym typeface="Open Sans"/>
              </a:rPr>
              <a:t>: </a:t>
            </a:r>
            <a:r>
              <a:rPr lang="en-US" sz="4400">
                <a:solidFill>
                  <a:srgbClr val="1C4587"/>
                </a:solidFill>
                <a:latin typeface="Open Sans"/>
                <a:ea typeface="Open Sans"/>
                <a:cs typeface="Open Sans"/>
                <a:sym typeface="Open Sans"/>
              </a:rPr>
              <a:t>How do we use them?</a:t>
            </a:r>
            <a:endParaRPr/>
          </a:p>
        </p:txBody>
      </p:sp>
      <p:sp>
        <p:nvSpPr>
          <p:cNvPr id="235" name="Shape 235"/>
          <p:cNvSpPr txBox="1"/>
          <p:nvPr/>
        </p:nvSpPr>
        <p:spPr>
          <a:xfrm>
            <a:off x="500050" y="1197950"/>
            <a:ext cx="10949400" cy="7185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9E3611"/>
              </a:buClr>
              <a:buSzPts val="500"/>
              <a:buFont typeface="Open Sans"/>
              <a:buNone/>
            </a:pPr>
            <a:r>
              <a:rPr lang="en-US" sz="2000">
                <a:solidFill>
                  <a:srgbClr val="1C4587"/>
                </a:solidFill>
                <a:latin typeface="Open Sans"/>
                <a:ea typeface="Open Sans"/>
                <a:cs typeface="Open Sans"/>
                <a:sym typeface="Open Sans"/>
              </a:rPr>
              <a:t>Let’s explore together. Look at these examples.</a:t>
            </a:r>
            <a:endParaRPr sz="2000" b="1" i="0" u="none" strike="noStrike" cap="none">
              <a:solidFill>
                <a:srgbClr val="1C4587"/>
              </a:solidFill>
              <a:latin typeface="Open Sans"/>
              <a:ea typeface="Open Sans"/>
              <a:cs typeface="Open Sans"/>
              <a:sym typeface="Open Sans"/>
            </a:endParaRPr>
          </a:p>
        </p:txBody>
      </p:sp>
      <p:sp>
        <p:nvSpPr>
          <p:cNvPr id="236" name="Shape 236"/>
          <p:cNvSpPr txBox="1"/>
          <p:nvPr/>
        </p:nvSpPr>
        <p:spPr>
          <a:xfrm>
            <a:off x="464551" y="892170"/>
            <a:ext cx="6685800" cy="407100"/>
          </a:xfrm>
          <a:prstGeom prst="rect">
            <a:avLst/>
          </a:prstGeom>
          <a:noFill/>
          <a:ln>
            <a:noFill/>
          </a:ln>
        </p:spPr>
        <p:txBody>
          <a:bodyPr spcFirstLastPara="1" wrap="square" lIns="91425" tIns="45700" rIns="91425" bIns="45700" anchor="t" anchorCtr="0">
            <a:noAutofit/>
          </a:bodyPr>
          <a:lstStyle/>
          <a:p>
            <a:pPr marL="457200" marR="0" lvl="0" indent="-355600" algn="l" rtl="0">
              <a:lnSpc>
                <a:spcPct val="90000"/>
              </a:lnSpc>
              <a:spcBef>
                <a:spcPts val="0"/>
              </a:spcBef>
              <a:spcAft>
                <a:spcPts val="0"/>
              </a:spcAft>
              <a:buClr>
                <a:srgbClr val="1C4587"/>
              </a:buClr>
              <a:buSzPts val="2000"/>
              <a:buFont typeface="Open Sans"/>
              <a:buAutoNum type="arabicPeriod" startAt="4"/>
            </a:pPr>
            <a:r>
              <a:rPr lang="en-US" sz="2000" b="1">
                <a:solidFill>
                  <a:srgbClr val="1C4587"/>
                </a:solidFill>
                <a:latin typeface="Open Sans"/>
                <a:ea typeface="Open Sans"/>
                <a:cs typeface="Open Sans"/>
                <a:sym typeface="Open Sans"/>
              </a:rPr>
              <a:t>Cleft sentences with </a:t>
            </a:r>
            <a:r>
              <a:rPr lang="en-US" sz="2000" b="1" i="1">
                <a:solidFill>
                  <a:srgbClr val="1C4587"/>
                </a:solidFill>
                <a:latin typeface="Open Sans"/>
                <a:ea typeface="Open Sans"/>
                <a:cs typeface="Open Sans"/>
                <a:sym typeface="Open Sans"/>
              </a:rPr>
              <a:t>what</a:t>
            </a:r>
            <a:endParaRPr i="1"/>
          </a:p>
          <a:p>
            <a:pPr marL="0" marR="0" lvl="0" indent="0" algn="l" rtl="0">
              <a:lnSpc>
                <a:spcPct val="90000"/>
              </a:lnSpc>
              <a:spcBef>
                <a:spcPts val="2100"/>
              </a:spcBef>
              <a:spcAft>
                <a:spcPts val="0"/>
              </a:spcAft>
              <a:buClr>
                <a:srgbClr val="9E3611"/>
              </a:buClr>
              <a:buSzPts val="500"/>
              <a:buFont typeface="Noto Sans Symbols"/>
              <a:buNone/>
            </a:pPr>
            <a:endParaRPr sz="2000" b="1" i="0" u="none" strike="noStrike" cap="none">
              <a:solidFill>
                <a:srgbClr val="1C4587"/>
              </a:solidFill>
              <a:latin typeface="Open Sans"/>
              <a:ea typeface="Open Sans"/>
              <a:cs typeface="Open Sans"/>
              <a:sym typeface="Open Sans"/>
            </a:endParaRPr>
          </a:p>
        </p:txBody>
      </p:sp>
      <p:sp>
        <p:nvSpPr>
          <p:cNvPr id="237" name="Shape 237"/>
          <p:cNvSpPr txBox="1"/>
          <p:nvPr/>
        </p:nvSpPr>
        <p:spPr>
          <a:xfrm>
            <a:off x="1912425" y="1916325"/>
            <a:ext cx="7031100" cy="486300"/>
          </a:xfrm>
          <a:prstGeom prst="rect">
            <a:avLst/>
          </a:prstGeom>
          <a:noFill/>
          <a:ln>
            <a:noFill/>
          </a:ln>
        </p:spPr>
        <p:txBody>
          <a:bodyPr spcFirstLastPara="1" wrap="square" lIns="91425" tIns="91425" rIns="91425" bIns="91425" anchor="t" anchorCtr="0">
            <a:noAutofit/>
          </a:bodyPr>
          <a:lstStyle/>
          <a:p>
            <a:pPr marL="457200" lvl="0" indent="-342900" rtl="0">
              <a:spcBef>
                <a:spcPts val="0"/>
              </a:spcBef>
              <a:spcAft>
                <a:spcPts val="0"/>
              </a:spcAft>
              <a:buClr>
                <a:srgbClr val="9E3611"/>
              </a:buClr>
              <a:buSzPts val="1800"/>
              <a:buFont typeface="Open Sans"/>
              <a:buAutoNum type="arabicPeriod"/>
            </a:pPr>
            <a:r>
              <a:rPr lang="en-US" sz="1800">
                <a:solidFill>
                  <a:srgbClr val="9E3611"/>
                </a:solidFill>
                <a:latin typeface="Open Sans"/>
                <a:ea typeface="Open Sans"/>
                <a:cs typeface="Open Sans"/>
                <a:sym typeface="Open Sans"/>
              </a:rPr>
              <a:t>I like fruit, cake, ice cream, and </a:t>
            </a:r>
            <a:r>
              <a:rPr lang="en-US" sz="1800" b="1">
                <a:solidFill>
                  <a:srgbClr val="9E3611"/>
                </a:solidFill>
                <a:latin typeface="Open Sans"/>
                <a:ea typeface="Open Sans"/>
                <a:cs typeface="Open Sans"/>
                <a:sym typeface="Open Sans"/>
              </a:rPr>
              <a:t>I really love chocolate.</a:t>
            </a:r>
            <a:endParaRPr sz="1800" b="1">
              <a:solidFill>
                <a:srgbClr val="9E3611"/>
              </a:solidFill>
              <a:latin typeface="Open Sans"/>
              <a:ea typeface="Open Sans"/>
              <a:cs typeface="Open Sans"/>
              <a:sym typeface="Open Sans"/>
            </a:endParaRPr>
          </a:p>
        </p:txBody>
      </p:sp>
      <p:sp>
        <p:nvSpPr>
          <p:cNvPr id="238" name="Shape 238"/>
          <p:cNvSpPr txBox="1"/>
          <p:nvPr/>
        </p:nvSpPr>
        <p:spPr>
          <a:xfrm>
            <a:off x="1912425" y="2398525"/>
            <a:ext cx="7921200" cy="486300"/>
          </a:xfrm>
          <a:prstGeom prst="rect">
            <a:avLst/>
          </a:prstGeom>
          <a:noFill/>
          <a:ln>
            <a:noFill/>
          </a:ln>
        </p:spPr>
        <p:txBody>
          <a:bodyPr spcFirstLastPara="1" wrap="square" lIns="91425" tIns="91425" rIns="91425" bIns="91425" anchor="t" anchorCtr="0">
            <a:noAutofit/>
          </a:bodyPr>
          <a:lstStyle/>
          <a:p>
            <a:pPr marL="457200" lvl="0" indent="-342900" rtl="0">
              <a:spcBef>
                <a:spcPts val="0"/>
              </a:spcBef>
              <a:spcAft>
                <a:spcPts val="0"/>
              </a:spcAft>
              <a:buClr>
                <a:srgbClr val="9E3611"/>
              </a:buClr>
              <a:buSzPts val="1800"/>
              <a:buFont typeface="Open Sans"/>
              <a:buAutoNum type="arabicPeriod" startAt="2"/>
            </a:pPr>
            <a:r>
              <a:rPr lang="en-US" sz="1800">
                <a:solidFill>
                  <a:srgbClr val="9E3611"/>
                </a:solidFill>
                <a:latin typeface="Open Sans"/>
                <a:ea typeface="Open Sans"/>
                <a:cs typeface="Open Sans"/>
                <a:sym typeface="Open Sans"/>
              </a:rPr>
              <a:t>I like fruit, cake, ice cream. But </a:t>
            </a:r>
            <a:r>
              <a:rPr lang="en-US" sz="1800" b="1">
                <a:solidFill>
                  <a:srgbClr val="9E3611"/>
                </a:solidFill>
                <a:latin typeface="Open Sans"/>
                <a:ea typeface="Open Sans"/>
                <a:cs typeface="Open Sans"/>
                <a:sym typeface="Open Sans"/>
              </a:rPr>
              <a:t>what I really love is chocolate!</a:t>
            </a:r>
            <a:endParaRPr sz="1800" b="1">
              <a:solidFill>
                <a:srgbClr val="9E3611"/>
              </a:solidFill>
              <a:latin typeface="Open Sans"/>
              <a:ea typeface="Open Sans"/>
              <a:cs typeface="Open Sans"/>
              <a:sym typeface="Open Sans"/>
            </a:endParaRPr>
          </a:p>
        </p:txBody>
      </p:sp>
      <p:pic>
        <p:nvPicPr>
          <p:cNvPr id="239" name="Shape 239"/>
          <p:cNvPicPr preferRelativeResize="0"/>
          <p:nvPr/>
        </p:nvPicPr>
        <p:blipFill rotWithShape="1">
          <a:blip r:embed="rId3">
            <a:alphaModFix/>
          </a:blip>
          <a:srcRect/>
          <a:stretch/>
        </p:blipFill>
        <p:spPr>
          <a:xfrm>
            <a:off x="2215150" y="3019679"/>
            <a:ext cx="1711499" cy="1711466"/>
          </a:xfrm>
          <a:prstGeom prst="rect">
            <a:avLst/>
          </a:prstGeom>
          <a:noFill/>
          <a:ln>
            <a:noFill/>
          </a:ln>
        </p:spPr>
      </p:pic>
      <p:sp>
        <p:nvSpPr>
          <p:cNvPr id="240" name="Shape 240"/>
          <p:cNvSpPr/>
          <p:nvPr/>
        </p:nvSpPr>
        <p:spPr>
          <a:xfrm>
            <a:off x="5245725" y="3313088"/>
            <a:ext cx="3997500" cy="1017000"/>
          </a:xfrm>
          <a:prstGeom prst="wedgeRoundRectCallout">
            <a:avLst>
              <a:gd name="adj1" fmla="val -80186"/>
              <a:gd name="adj2" fmla="val -1737"/>
              <a:gd name="adj3" fmla="val 16667"/>
            </a:avLst>
          </a:prstGeom>
          <a:solidFill>
            <a:srgbClr val="C9D52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350"/>
              <a:buFont typeface="Open Sans"/>
              <a:buNone/>
            </a:pPr>
            <a:r>
              <a:rPr lang="en-US" sz="1600">
                <a:solidFill>
                  <a:schemeClr val="lt1"/>
                </a:solidFill>
                <a:latin typeface="Open Sans"/>
                <a:ea typeface="Open Sans"/>
                <a:cs typeface="Open Sans"/>
                <a:sym typeface="Open Sans"/>
              </a:rPr>
              <a:t>What two words are added to example 2?</a:t>
            </a:r>
            <a:endParaRPr sz="1600">
              <a:solidFill>
                <a:schemeClr val="lt1"/>
              </a:solidFill>
              <a:latin typeface="Open Sans"/>
              <a:ea typeface="Open Sans"/>
              <a:cs typeface="Open Sans"/>
              <a:sym typeface="Open Sans"/>
            </a:endParaRPr>
          </a:p>
        </p:txBody>
      </p:sp>
      <p:sp>
        <p:nvSpPr>
          <p:cNvPr id="241" name="Shape 241"/>
          <p:cNvSpPr/>
          <p:nvPr/>
        </p:nvSpPr>
        <p:spPr>
          <a:xfrm>
            <a:off x="7183875" y="4731150"/>
            <a:ext cx="3449400" cy="1711500"/>
          </a:xfrm>
          <a:prstGeom prst="cloudCallout">
            <a:avLst>
              <a:gd name="adj1" fmla="val -62073"/>
              <a:gd name="adj2" fmla="val -56978"/>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49C4E"/>
              </a:buClr>
              <a:buSzPts val="400"/>
              <a:buFont typeface="Open Sans"/>
              <a:buNone/>
            </a:pPr>
            <a:r>
              <a:rPr lang="en-US" sz="1600" b="1" i="1">
                <a:solidFill>
                  <a:srgbClr val="F49C4E"/>
                </a:solidFill>
                <a:latin typeface="Open Sans"/>
                <a:ea typeface="Open Sans"/>
                <a:cs typeface="Open Sans"/>
                <a:sym typeface="Open Sans"/>
              </a:rPr>
              <a:t>What </a:t>
            </a:r>
            <a:r>
              <a:rPr lang="en-US" sz="1600" i="1">
                <a:solidFill>
                  <a:srgbClr val="F49C4E"/>
                </a:solidFill>
                <a:latin typeface="Open Sans"/>
                <a:ea typeface="Open Sans"/>
                <a:cs typeface="Open Sans"/>
                <a:sym typeface="Open Sans"/>
              </a:rPr>
              <a:t>at the beginning, and </a:t>
            </a:r>
            <a:r>
              <a:rPr lang="en-US" sz="1600" b="1" i="1">
                <a:solidFill>
                  <a:srgbClr val="F49C4E"/>
                </a:solidFill>
                <a:latin typeface="Open Sans"/>
                <a:ea typeface="Open Sans"/>
                <a:cs typeface="Open Sans"/>
                <a:sym typeface="Open Sans"/>
              </a:rPr>
              <a:t>is </a:t>
            </a:r>
            <a:r>
              <a:rPr lang="en-US" sz="1600" i="1">
                <a:solidFill>
                  <a:srgbClr val="F49C4E"/>
                </a:solidFill>
                <a:latin typeface="Open Sans"/>
                <a:ea typeface="Open Sans"/>
                <a:cs typeface="Open Sans"/>
                <a:sym typeface="Open Sans"/>
              </a:rPr>
              <a:t>in the middle of the sentence.</a:t>
            </a:r>
            <a:endParaRPr sz="1600" i="1" u="none" strike="noStrike" cap="none">
              <a:solidFill>
                <a:srgbClr val="F49C4E"/>
              </a:solidFill>
              <a:latin typeface="Open Sans"/>
              <a:ea typeface="Open Sans"/>
              <a:cs typeface="Open Sans"/>
              <a:sym typeface="Open Sans"/>
            </a:endParaRPr>
          </a:p>
        </p:txBody>
      </p:sp>
      <p:sp>
        <p:nvSpPr>
          <p:cNvPr id="11" name="Google Shape;65;p15">
            <a:extLst>
              <a:ext uri="{FF2B5EF4-FFF2-40B4-BE49-F238E27FC236}">
                <a16:creationId xmlns:a16="http://schemas.microsoft.com/office/drawing/2014/main" id="{A9163D12-AE8A-42E3-92E4-AD1DEDE6029D}"/>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37"/>
                                        </p:tgtEl>
                                        <p:attrNameLst>
                                          <p:attrName>style.visibility</p:attrName>
                                        </p:attrNameLst>
                                      </p:cBhvr>
                                      <p:to>
                                        <p:strVal val="visible"/>
                                      </p:to>
                                    </p:set>
                                    <p:anim calcmode="lin" valueType="num">
                                      <p:cBhvr additive="base">
                                        <p:cTn id="7" dur="1000"/>
                                        <p:tgtEl>
                                          <p:spTgt spid="237"/>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38"/>
                                        </p:tgtEl>
                                        <p:attrNameLst>
                                          <p:attrName>style.visibility</p:attrName>
                                        </p:attrNameLst>
                                      </p:cBhvr>
                                      <p:to>
                                        <p:strVal val="visible"/>
                                      </p:to>
                                    </p:set>
                                    <p:anim calcmode="lin" valueType="num">
                                      <p:cBhvr additive="base">
                                        <p:cTn id="12" dur="1000"/>
                                        <p:tgtEl>
                                          <p:spTgt spid="238"/>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39"/>
                                        </p:tgtEl>
                                        <p:attrNameLst>
                                          <p:attrName>style.visibility</p:attrName>
                                        </p:attrNameLst>
                                      </p:cBhvr>
                                      <p:to>
                                        <p:strVal val="visible"/>
                                      </p:to>
                                    </p:set>
                                    <p:animEffect transition="in" filter="fade">
                                      <p:cBhvr>
                                        <p:cTn id="17" dur="1000"/>
                                        <p:tgtEl>
                                          <p:spTgt spid="239"/>
                                        </p:tgtEl>
                                      </p:cBhvr>
                                    </p:animEffect>
                                  </p:childTnLst>
                                </p:cTn>
                              </p:par>
                              <p:par>
                                <p:cTn id="18" presetID="10" presetClass="entr" presetSubtype="0" fill="hold" nodeType="withEffect">
                                  <p:stCondLst>
                                    <p:cond delay="0"/>
                                  </p:stCondLst>
                                  <p:childTnLst>
                                    <p:set>
                                      <p:cBhvr>
                                        <p:cTn id="19" dur="1" fill="hold">
                                          <p:stCondLst>
                                            <p:cond delay="0"/>
                                          </p:stCondLst>
                                        </p:cTn>
                                        <p:tgtEl>
                                          <p:spTgt spid="240"/>
                                        </p:tgtEl>
                                        <p:attrNameLst>
                                          <p:attrName>style.visibility</p:attrName>
                                        </p:attrNameLst>
                                      </p:cBhvr>
                                      <p:to>
                                        <p:strVal val="visible"/>
                                      </p:to>
                                    </p:set>
                                    <p:animEffect transition="in" filter="fade">
                                      <p:cBhvr>
                                        <p:cTn id="20" dur="1000"/>
                                        <p:tgtEl>
                                          <p:spTgt spid="240"/>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41"/>
                                        </p:tgtEl>
                                        <p:attrNameLst>
                                          <p:attrName>style.visibility</p:attrName>
                                        </p:attrNameLst>
                                      </p:cBhvr>
                                      <p:to>
                                        <p:strVal val="visible"/>
                                      </p:to>
                                    </p:set>
                                    <p:anim calcmode="lin" valueType="num">
                                      <p:cBhvr additive="base">
                                        <p:cTn id="25" dur="1000"/>
                                        <p:tgtEl>
                                          <p:spTgt spid="2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245"/>
        <p:cNvGrpSpPr/>
        <p:nvPr/>
      </p:nvGrpSpPr>
      <p:grpSpPr>
        <a:xfrm>
          <a:off x="0" y="0"/>
          <a:ext cx="0" cy="0"/>
          <a:chOff x="0" y="0"/>
          <a:chExt cx="0" cy="0"/>
        </a:xfrm>
      </p:grpSpPr>
      <p:graphicFrame>
        <p:nvGraphicFramePr>
          <p:cNvPr id="246" name="Shape 246"/>
          <p:cNvGraphicFramePr/>
          <p:nvPr/>
        </p:nvGraphicFramePr>
        <p:xfrm>
          <a:off x="1063712" y="1576945"/>
          <a:ext cx="8407050" cy="1826975"/>
        </p:xfrm>
        <a:graphic>
          <a:graphicData uri="http://schemas.openxmlformats.org/drawingml/2006/table">
            <a:tbl>
              <a:tblPr firstRow="1" bandRow="1">
                <a:noFill/>
                <a:tableStyleId>{2E22A4DF-4228-4D87-A2B7-9E5AF5F7104D}</a:tableStyleId>
              </a:tblPr>
              <a:tblGrid>
                <a:gridCol w="1176200">
                  <a:extLst>
                    <a:ext uri="{9D8B030D-6E8A-4147-A177-3AD203B41FA5}">
                      <a16:colId xmlns:a16="http://schemas.microsoft.com/office/drawing/2014/main" val="20000"/>
                    </a:ext>
                  </a:extLst>
                </a:gridCol>
                <a:gridCol w="2134650">
                  <a:extLst>
                    <a:ext uri="{9D8B030D-6E8A-4147-A177-3AD203B41FA5}">
                      <a16:colId xmlns:a16="http://schemas.microsoft.com/office/drawing/2014/main" val="20001"/>
                    </a:ext>
                  </a:extLst>
                </a:gridCol>
                <a:gridCol w="933325">
                  <a:extLst>
                    <a:ext uri="{9D8B030D-6E8A-4147-A177-3AD203B41FA5}">
                      <a16:colId xmlns:a16="http://schemas.microsoft.com/office/drawing/2014/main" val="20002"/>
                    </a:ext>
                  </a:extLst>
                </a:gridCol>
                <a:gridCol w="4162875">
                  <a:extLst>
                    <a:ext uri="{9D8B030D-6E8A-4147-A177-3AD203B41FA5}">
                      <a16:colId xmlns:a16="http://schemas.microsoft.com/office/drawing/2014/main" val="20003"/>
                    </a:ext>
                  </a:extLst>
                </a:gridCol>
              </a:tblGrid>
              <a:tr h="380675">
                <a:tc>
                  <a:txBody>
                    <a:bodyPr/>
                    <a:lstStyle/>
                    <a:p>
                      <a:pPr marL="0" lvl="0" indent="0" rtl="0">
                        <a:spcBef>
                          <a:spcPts val="0"/>
                        </a:spcBef>
                        <a:spcAft>
                          <a:spcPts val="0"/>
                        </a:spcAft>
                        <a:buNone/>
                      </a:pPr>
                      <a:r>
                        <a:rPr lang="en-US">
                          <a:latin typeface="Open Sans"/>
                          <a:ea typeface="Open Sans"/>
                          <a:cs typeface="Open Sans"/>
                          <a:sym typeface="Open Sans"/>
                        </a:rPr>
                        <a:t>What</a:t>
                      </a:r>
                      <a:endParaRPr>
                        <a:latin typeface="Open Sans"/>
                        <a:ea typeface="Open Sans"/>
                        <a:cs typeface="Open Sans"/>
                        <a:sym typeface="Open Sans"/>
                      </a:endParaRPr>
                    </a:p>
                  </a:txBody>
                  <a:tcPr marL="91450" marR="91450" marT="45725" marB="45725">
                    <a:solidFill>
                      <a:srgbClr val="00A7E3"/>
                    </a:solidFill>
                  </a:tcPr>
                </a:tc>
                <a:tc>
                  <a:txBody>
                    <a:bodyPr/>
                    <a:lstStyle/>
                    <a:p>
                      <a:pPr marL="0" lvl="0" indent="0" rtl="0">
                        <a:spcBef>
                          <a:spcPts val="0"/>
                        </a:spcBef>
                        <a:spcAft>
                          <a:spcPts val="0"/>
                        </a:spcAft>
                        <a:buNone/>
                      </a:pPr>
                      <a:r>
                        <a:rPr lang="en-US">
                          <a:latin typeface="Open Sans"/>
                          <a:ea typeface="Open Sans"/>
                          <a:cs typeface="Open Sans"/>
                          <a:sym typeface="Open Sans"/>
                        </a:rPr>
                        <a:t>Subject clause</a:t>
                      </a:r>
                      <a:endParaRPr>
                        <a:latin typeface="Open Sans"/>
                        <a:ea typeface="Open Sans"/>
                        <a:cs typeface="Open Sans"/>
                        <a:sym typeface="Open Sans"/>
                      </a:endParaRPr>
                    </a:p>
                  </a:txBody>
                  <a:tcPr marL="91450" marR="91450" marT="45725" marB="45725">
                    <a:solidFill>
                      <a:srgbClr val="00A7E3"/>
                    </a:solidFill>
                  </a:tcPr>
                </a:tc>
                <a:tc>
                  <a:txBody>
                    <a:bodyPr/>
                    <a:lstStyle/>
                    <a:p>
                      <a:pPr marL="0" lvl="0" indent="0" rtl="0">
                        <a:spcBef>
                          <a:spcPts val="0"/>
                        </a:spcBef>
                        <a:spcAft>
                          <a:spcPts val="0"/>
                        </a:spcAft>
                        <a:buNone/>
                      </a:pPr>
                      <a:r>
                        <a:rPr lang="en-US">
                          <a:latin typeface="Open Sans"/>
                          <a:ea typeface="Open Sans"/>
                          <a:cs typeface="Open Sans"/>
                          <a:sym typeface="Open Sans"/>
                        </a:rPr>
                        <a:t>To be</a:t>
                      </a:r>
                      <a:endParaRPr>
                        <a:latin typeface="Open Sans"/>
                        <a:ea typeface="Open Sans"/>
                        <a:cs typeface="Open Sans"/>
                        <a:sym typeface="Open Sans"/>
                      </a:endParaRPr>
                    </a:p>
                  </a:txBody>
                  <a:tcPr marL="91450" marR="91450" marT="45725" marB="45725">
                    <a:solidFill>
                      <a:srgbClr val="00A7E3"/>
                    </a:solidFill>
                  </a:tcPr>
                </a:tc>
                <a:tc>
                  <a:txBody>
                    <a:bodyPr/>
                    <a:lstStyle/>
                    <a:p>
                      <a:pPr marL="0" lvl="0" indent="0" rtl="0">
                        <a:spcBef>
                          <a:spcPts val="0"/>
                        </a:spcBef>
                        <a:spcAft>
                          <a:spcPts val="0"/>
                        </a:spcAft>
                        <a:buNone/>
                      </a:pPr>
                      <a:r>
                        <a:rPr lang="en-US">
                          <a:latin typeface="Open Sans"/>
                          <a:ea typeface="Open Sans"/>
                          <a:cs typeface="Open Sans"/>
                          <a:sym typeface="Open Sans"/>
                        </a:rPr>
                        <a:t>Object clause</a:t>
                      </a:r>
                      <a:endParaRPr>
                        <a:latin typeface="Open Sans"/>
                        <a:ea typeface="Open Sans"/>
                        <a:cs typeface="Open Sans"/>
                        <a:sym typeface="Open Sans"/>
                      </a:endParaRPr>
                    </a:p>
                  </a:txBody>
                  <a:tcPr marL="91450" marR="91450" marT="45725" marB="45725">
                    <a:solidFill>
                      <a:srgbClr val="00A7E3"/>
                    </a:solidFill>
                  </a:tcPr>
                </a:tc>
                <a:extLst>
                  <a:ext uri="{0D108BD9-81ED-4DB2-BD59-A6C34878D82A}">
                    <a16:rowId xmlns:a16="http://schemas.microsoft.com/office/drawing/2014/main" val="10000"/>
                  </a:ext>
                </a:extLst>
              </a:tr>
              <a:tr h="482100">
                <a:tc>
                  <a:txBody>
                    <a:bodyPr/>
                    <a:lstStyle/>
                    <a:p>
                      <a:pPr marL="0" marR="0" lvl="0" indent="0" algn="l" rtl="0">
                        <a:lnSpc>
                          <a:spcPct val="100000"/>
                        </a:lnSpc>
                        <a:spcBef>
                          <a:spcPts val="0"/>
                        </a:spcBef>
                        <a:spcAft>
                          <a:spcPts val="0"/>
                        </a:spcAft>
                        <a:buClr>
                          <a:srgbClr val="000000"/>
                        </a:buClr>
                        <a:buSzPts val="1600"/>
                        <a:buFont typeface="Open Sans"/>
                        <a:buNone/>
                      </a:pPr>
                      <a:r>
                        <a:rPr lang="en-US" sz="1600">
                          <a:latin typeface="Open Sans"/>
                          <a:ea typeface="Open Sans"/>
                          <a:cs typeface="Open Sans"/>
                          <a:sym typeface="Open Sans"/>
                        </a:rPr>
                        <a:t>What</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I really love</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is</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chocolate.</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extLst>
                  <a:ext uri="{0D108BD9-81ED-4DB2-BD59-A6C34878D82A}">
                    <a16:rowId xmlns:a16="http://schemas.microsoft.com/office/drawing/2014/main" val="10001"/>
                  </a:ext>
                </a:extLst>
              </a:tr>
              <a:tr h="482100">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What</a:t>
                      </a:r>
                      <a:endParaRPr sz="1600" u="none" strike="noStrike" cap="none">
                        <a:latin typeface="Open Sans"/>
                        <a:ea typeface="Open Sans"/>
                        <a:cs typeface="Open Sans"/>
                        <a:sym typeface="Open Sans"/>
                      </a:endParaRPr>
                    </a:p>
                  </a:txBody>
                  <a:tcPr marL="91450" marR="91450" marT="45725" marB="45725">
                    <a:solidFill>
                      <a:srgbClr val="CBE6F9">
                        <a:alpha val="149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she said</a:t>
                      </a:r>
                      <a:endParaRPr sz="1600" u="none" strike="noStrike" cap="none">
                        <a:latin typeface="Open Sans"/>
                        <a:ea typeface="Open Sans"/>
                        <a:cs typeface="Open Sans"/>
                        <a:sym typeface="Open Sans"/>
                      </a:endParaRPr>
                    </a:p>
                  </a:txBody>
                  <a:tcPr marL="91450" marR="91450" marT="45725" marB="45725">
                    <a:solidFill>
                      <a:srgbClr val="CBE6F9">
                        <a:alpha val="149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was</a:t>
                      </a:r>
                      <a:endParaRPr sz="1600" u="none" strike="noStrike" cap="none">
                        <a:latin typeface="Open Sans"/>
                        <a:ea typeface="Open Sans"/>
                        <a:cs typeface="Open Sans"/>
                        <a:sym typeface="Open Sans"/>
                      </a:endParaRPr>
                    </a:p>
                  </a:txBody>
                  <a:tcPr marL="91450" marR="91450" marT="45725" marB="45725">
                    <a:solidFill>
                      <a:srgbClr val="CBE6F9">
                        <a:alpha val="149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she’d be late.</a:t>
                      </a:r>
                      <a:endParaRPr sz="1600" u="none" strike="noStrike" cap="none">
                        <a:latin typeface="Open Sans"/>
                        <a:ea typeface="Open Sans"/>
                        <a:cs typeface="Open Sans"/>
                        <a:sym typeface="Open Sans"/>
                      </a:endParaRPr>
                    </a:p>
                  </a:txBody>
                  <a:tcPr marL="91450" marR="91450" marT="45725" marB="45725">
                    <a:solidFill>
                      <a:srgbClr val="CBE6F9">
                        <a:alpha val="14900"/>
                      </a:srgbClr>
                    </a:solidFill>
                  </a:tcPr>
                </a:tc>
                <a:extLst>
                  <a:ext uri="{0D108BD9-81ED-4DB2-BD59-A6C34878D82A}">
                    <a16:rowId xmlns:a16="http://schemas.microsoft.com/office/drawing/2014/main" val="10002"/>
                  </a:ext>
                </a:extLst>
              </a:tr>
              <a:tr h="482100">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What</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Daniel wants</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is</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a new guitar.</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extLst>
                  <a:ext uri="{0D108BD9-81ED-4DB2-BD59-A6C34878D82A}">
                    <a16:rowId xmlns:a16="http://schemas.microsoft.com/office/drawing/2014/main" val="10003"/>
                  </a:ext>
                </a:extLst>
              </a:tr>
            </a:tbl>
          </a:graphicData>
        </a:graphic>
      </p:graphicFrame>
      <p:sp>
        <p:nvSpPr>
          <p:cNvPr id="247" name="Shape 247"/>
          <p:cNvSpPr txBox="1"/>
          <p:nvPr/>
        </p:nvSpPr>
        <p:spPr>
          <a:xfrm>
            <a:off x="450601" y="229387"/>
            <a:ext cx="10009200" cy="8073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Open Sans"/>
              <a:buNone/>
            </a:pPr>
            <a:r>
              <a:rPr lang="en-US" sz="4400" b="1" i="0" u="none" strike="noStrike" cap="none">
                <a:solidFill>
                  <a:srgbClr val="1C4587"/>
                </a:solidFill>
                <a:latin typeface="Open Sans"/>
                <a:ea typeface="Open Sans"/>
                <a:cs typeface="Open Sans"/>
                <a:sym typeface="Open Sans"/>
              </a:rPr>
              <a:t>F</a:t>
            </a:r>
            <a:r>
              <a:rPr lang="en-US" sz="4400" b="1">
                <a:solidFill>
                  <a:srgbClr val="1C4587"/>
                </a:solidFill>
                <a:latin typeface="Open Sans"/>
                <a:ea typeface="Open Sans"/>
                <a:cs typeface="Open Sans"/>
                <a:sym typeface="Open Sans"/>
              </a:rPr>
              <a:t>orm: </a:t>
            </a:r>
            <a:r>
              <a:rPr lang="en-US" sz="4400">
                <a:solidFill>
                  <a:srgbClr val="1C4587"/>
                </a:solidFill>
                <a:latin typeface="Open Sans"/>
                <a:ea typeface="Open Sans"/>
                <a:cs typeface="Open Sans"/>
                <a:sym typeface="Open Sans"/>
              </a:rPr>
              <a:t>4. Cleft sentences with </a:t>
            </a:r>
            <a:r>
              <a:rPr lang="en-US" sz="4400" i="1">
                <a:solidFill>
                  <a:srgbClr val="1C4587"/>
                </a:solidFill>
                <a:latin typeface="Open Sans"/>
                <a:ea typeface="Open Sans"/>
                <a:cs typeface="Open Sans"/>
                <a:sym typeface="Open Sans"/>
              </a:rPr>
              <a:t>what</a:t>
            </a:r>
            <a:endParaRPr i="1">
              <a:latin typeface="Open Sans"/>
              <a:ea typeface="Open Sans"/>
              <a:cs typeface="Open Sans"/>
              <a:sym typeface="Open Sans"/>
            </a:endParaRPr>
          </a:p>
          <a:p>
            <a:pPr marL="0" marR="0" lvl="0" indent="0" algn="l" rtl="0">
              <a:lnSpc>
                <a:spcPct val="90000"/>
              </a:lnSpc>
              <a:spcBef>
                <a:spcPts val="0"/>
              </a:spcBef>
              <a:spcAft>
                <a:spcPts val="0"/>
              </a:spcAft>
              <a:buClr>
                <a:schemeClr val="dk1"/>
              </a:buClr>
              <a:buSzPts val="1100"/>
              <a:buFont typeface="Rokkitt"/>
              <a:buNone/>
            </a:pPr>
            <a:endParaRPr sz="4400" b="0" i="0" u="none" strike="noStrike" cap="none">
              <a:solidFill>
                <a:srgbClr val="1C4587"/>
              </a:solidFill>
              <a:latin typeface="Open Sans"/>
              <a:ea typeface="Open Sans"/>
              <a:cs typeface="Open Sans"/>
              <a:sym typeface="Open Sans"/>
            </a:endParaRPr>
          </a:p>
        </p:txBody>
      </p:sp>
      <p:sp>
        <p:nvSpPr>
          <p:cNvPr id="248" name="Shape 248"/>
          <p:cNvSpPr/>
          <p:nvPr/>
        </p:nvSpPr>
        <p:spPr>
          <a:xfrm>
            <a:off x="9355650" y="5876900"/>
            <a:ext cx="2364900" cy="807300"/>
          </a:xfrm>
          <a:prstGeom prst="homePlate">
            <a:avLst>
              <a:gd name="adj" fmla="val 50000"/>
            </a:avLst>
          </a:prstGeom>
          <a:solidFill>
            <a:srgbClr val="00A7E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600"/>
              <a:buFont typeface="Open Sans"/>
              <a:buNone/>
            </a:pPr>
            <a:r>
              <a:rPr lang="en-US" sz="1600">
                <a:solidFill>
                  <a:schemeClr val="lt1"/>
                </a:solidFill>
                <a:latin typeface="Open Sans"/>
                <a:ea typeface="Open Sans"/>
                <a:cs typeface="Open Sans"/>
                <a:sym typeface="Open Sans"/>
              </a:rPr>
              <a:t>Time to practise...</a:t>
            </a:r>
            <a:endParaRPr/>
          </a:p>
        </p:txBody>
      </p:sp>
      <p:pic>
        <p:nvPicPr>
          <p:cNvPr id="249" name="Shape 249"/>
          <p:cNvPicPr preferRelativeResize="0"/>
          <p:nvPr/>
        </p:nvPicPr>
        <p:blipFill rotWithShape="1">
          <a:blip r:embed="rId3">
            <a:alphaModFix/>
          </a:blip>
          <a:srcRect/>
          <a:stretch/>
        </p:blipFill>
        <p:spPr>
          <a:xfrm>
            <a:off x="5577774" y="3863249"/>
            <a:ext cx="1564300" cy="1564300"/>
          </a:xfrm>
          <a:prstGeom prst="rect">
            <a:avLst/>
          </a:prstGeom>
          <a:noFill/>
          <a:ln>
            <a:noFill/>
          </a:ln>
        </p:spPr>
      </p:pic>
      <p:sp>
        <p:nvSpPr>
          <p:cNvPr id="250" name="Shape 250"/>
          <p:cNvSpPr/>
          <p:nvPr/>
        </p:nvSpPr>
        <p:spPr>
          <a:xfrm>
            <a:off x="890975" y="3944200"/>
            <a:ext cx="3675600" cy="1609800"/>
          </a:xfrm>
          <a:prstGeom prst="wedgeRoundRectCallout">
            <a:avLst>
              <a:gd name="adj1" fmla="val 74220"/>
              <a:gd name="adj2" fmla="val -9046"/>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sz="1600">
                <a:solidFill>
                  <a:schemeClr val="lt1"/>
                </a:solidFill>
                <a:latin typeface="Open Sans"/>
                <a:ea typeface="Open Sans"/>
                <a:cs typeface="Open Sans"/>
                <a:sym typeface="Open Sans"/>
              </a:rPr>
              <a:t>Notice how these parts are added in cleft sentences.</a:t>
            </a:r>
            <a:endParaRPr sz="1600">
              <a:solidFill>
                <a:schemeClr val="lt1"/>
              </a:solidFill>
              <a:latin typeface="Open Sans"/>
              <a:ea typeface="Open Sans"/>
              <a:cs typeface="Open Sans"/>
              <a:sym typeface="Open Sans"/>
            </a:endParaRPr>
          </a:p>
          <a:p>
            <a:pPr marL="0" marR="0" lvl="0" indent="0" algn="ctr" rtl="0">
              <a:lnSpc>
                <a:spcPct val="100000"/>
              </a:lnSpc>
              <a:spcBef>
                <a:spcPts val="0"/>
              </a:spcBef>
              <a:spcAft>
                <a:spcPts val="0"/>
              </a:spcAft>
              <a:buClr>
                <a:schemeClr val="lt1"/>
              </a:buClr>
              <a:buSzPts val="400"/>
              <a:buFont typeface="Open Sans"/>
              <a:buNone/>
            </a:pPr>
            <a:endParaRPr sz="1600">
              <a:solidFill>
                <a:srgbClr val="FFFFFF"/>
              </a:solidFill>
              <a:latin typeface="Open Sans"/>
              <a:ea typeface="Open Sans"/>
              <a:cs typeface="Open Sans"/>
              <a:sym typeface="Open Sans"/>
            </a:endParaRPr>
          </a:p>
          <a:p>
            <a:pPr marL="0" marR="0" lvl="0" indent="0" algn="ctr" rtl="0">
              <a:lnSpc>
                <a:spcPct val="100000"/>
              </a:lnSpc>
              <a:spcBef>
                <a:spcPts val="0"/>
              </a:spcBef>
              <a:spcAft>
                <a:spcPts val="0"/>
              </a:spcAft>
              <a:buClr>
                <a:schemeClr val="lt1"/>
              </a:buClr>
              <a:buSzPts val="400"/>
              <a:buFont typeface="Open Sans"/>
              <a:buNone/>
            </a:pPr>
            <a:r>
              <a:rPr lang="en-US" sz="1600">
                <a:solidFill>
                  <a:srgbClr val="FFFFFF"/>
                </a:solidFill>
                <a:latin typeface="Open Sans"/>
                <a:ea typeface="Open Sans"/>
                <a:cs typeface="Open Sans"/>
                <a:sym typeface="Open Sans"/>
              </a:rPr>
              <a:t>E.g. </a:t>
            </a:r>
            <a:r>
              <a:rPr lang="en-US" sz="1600" i="1">
                <a:solidFill>
                  <a:srgbClr val="FFFFFF"/>
                </a:solidFill>
                <a:latin typeface="Open Sans"/>
                <a:ea typeface="Open Sans"/>
                <a:cs typeface="Open Sans"/>
                <a:sym typeface="Open Sans"/>
              </a:rPr>
              <a:t>I really love chocolate.</a:t>
            </a:r>
            <a:r>
              <a:rPr lang="en-US" sz="1600">
                <a:solidFill>
                  <a:srgbClr val="FFFFFF"/>
                </a:solidFill>
                <a:latin typeface="Open Sans"/>
                <a:ea typeface="Open Sans"/>
                <a:cs typeface="Open Sans"/>
                <a:sym typeface="Open Sans"/>
              </a:rPr>
              <a:t> vs</a:t>
            </a:r>
            <a:endParaRPr sz="1600">
              <a:solidFill>
                <a:srgbClr val="FFFFFF"/>
              </a:solidFill>
              <a:latin typeface="Open Sans"/>
              <a:ea typeface="Open Sans"/>
              <a:cs typeface="Open Sans"/>
              <a:sym typeface="Open Sans"/>
            </a:endParaRPr>
          </a:p>
          <a:p>
            <a:pPr marL="0" marR="0" lvl="0" indent="0" algn="ctr" rtl="0">
              <a:lnSpc>
                <a:spcPct val="100000"/>
              </a:lnSpc>
              <a:spcBef>
                <a:spcPts val="0"/>
              </a:spcBef>
              <a:spcAft>
                <a:spcPts val="0"/>
              </a:spcAft>
              <a:buClr>
                <a:schemeClr val="lt1"/>
              </a:buClr>
              <a:buSzPts val="400"/>
              <a:buFont typeface="Open Sans"/>
              <a:buNone/>
            </a:pPr>
            <a:r>
              <a:rPr lang="en-US" sz="1600" i="1" u="sng">
                <a:solidFill>
                  <a:srgbClr val="FFFFFF"/>
                </a:solidFill>
                <a:latin typeface="Open Sans"/>
                <a:ea typeface="Open Sans"/>
                <a:cs typeface="Open Sans"/>
                <a:sym typeface="Open Sans"/>
              </a:rPr>
              <a:t>What</a:t>
            </a:r>
            <a:r>
              <a:rPr lang="en-US" sz="1600" b="1" i="1">
                <a:solidFill>
                  <a:srgbClr val="FFFFFF"/>
                </a:solidFill>
                <a:latin typeface="Open Sans"/>
                <a:ea typeface="Open Sans"/>
                <a:cs typeface="Open Sans"/>
                <a:sym typeface="Open Sans"/>
              </a:rPr>
              <a:t> </a:t>
            </a:r>
            <a:r>
              <a:rPr lang="en-US" sz="1600" i="1">
                <a:solidFill>
                  <a:srgbClr val="FFFFFF"/>
                </a:solidFill>
                <a:latin typeface="Open Sans"/>
                <a:ea typeface="Open Sans"/>
                <a:cs typeface="Open Sans"/>
                <a:sym typeface="Open Sans"/>
              </a:rPr>
              <a:t>I really love </a:t>
            </a:r>
            <a:r>
              <a:rPr lang="en-US" sz="1600" i="1" u="sng">
                <a:solidFill>
                  <a:srgbClr val="FFFFFF"/>
                </a:solidFill>
                <a:latin typeface="Open Sans"/>
                <a:ea typeface="Open Sans"/>
                <a:cs typeface="Open Sans"/>
                <a:sym typeface="Open Sans"/>
              </a:rPr>
              <a:t>is</a:t>
            </a:r>
            <a:r>
              <a:rPr lang="en-US" sz="1600" b="1" i="1">
                <a:solidFill>
                  <a:srgbClr val="FFFFFF"/>
                </a:solidFill>
                <a:latin typeface="Open Sans"/>
                <a:ea typeface="Open Sans"/>
                <a:cs typeface="Open Sans"/>
                <a:sym typeface="Open Sans"/>
              </a:rPr>
              <a:t> </a:t>
            </a:r>
            <a:r>
              <a:rPr lang="en-US" sz="1600" i="1">
                <a:solidFill>
                  <a:srgbClr val="FFFFFF"/>
                </a:solidFill>
                <a:latin typeface="Open Sans"/>
                <a:ea typeface="Open Sans"/>
                <a:cs typeface="Open Sans"/>
                <a:sym typeface="Open Sans"/>
              </a:rPr>
              <a:t>chocolate.</a:t>
            </a:r>
            <a:endParaRPr sz="1600" i="1">
              <a:solidFill>
                <a:srgbClr val="FFFFFF"/>
              </a:solidFill>
              <a:latin typeface="Open Sans"/>
              <a:ea typeface="Open Sans"/>
              <a:cs typeface="Open Sans"/>
              <a:sym typeface="Open Sans"/>
            </a:endParaRPr>
          </a:p>
        </p:txBody>
      </p:sp>
      <p:sp>
        <p:nvSpPr>
          <p:cNvPr id="251" name="Shape 251"/>
          <p:cNvSpPr/>
          <p:nvPr/>
        </p:nvSpPr>
        <p:spPr>
          <a:xfrm rot="7710537" flipH="1">
            <a:off x="2744997" y="2468350"/>
            <a:ext cx="2544501" cy="1140851"/>
          </a:xfrm>
          <a:prstGeom prst="arc">
            <a:avLst>
              <a:gd name="adj1" fmla="val 12002361"/>
              <a:gd name="adj2" fmla="val 16795586"/>
            </a:avLst>
          </a:prstGeom>
          <a:noFill/>
          <a:ln w="12700" cap="flat" cmpd="sng">
            <a:solidFill>
              <a:srgbClr val="000000"/>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2" name="Shape 252"/>
          <p:cNvSpPr/>
          <p:nvPr/>
        </p:nvSpPr>
        <p:spPr>
          <a:xfrm rot="2888464" flipH="1">
            <a:off x="485390" y="3384528"/>
            <a:ext cx="2191222" cy="821381"/>
          </a:xfrm>
          <a:prstGeom prst="arc">
            <a:avLst>
              <a:gd name="adj1" fmla="val 12427807"/>
              <a:gd name="adj2" fmla="val 19230046"/>
            </a:avLst>
          </a:prstGeom>
          <a:noFill/>
          <a:ln w="12700" cap="flat" cmpd="sng">
            <a:solidFill>
              <a:srgbClr val="000000"/>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 name="Google Shape;65;p15">
            <a:extLst>
              <a:ext uri="{FF2B5EF4-FFF2-40B4-BE49-F238E27FC236}">
                <a16:creationId xmlns:a16="http://schemas.microsoft.com/office/drawing/2014/main" id="{906FE217-ACF4-4731-823B-8239171C1057}"/>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9"/>
                                        </p:tgtEl>
                                        <p:attrNameLst>
                                          <p:attrName>style.visibility</p:attrName>
                                        </p:attrNameLst>
                                      </p:cBhvr>
                                      <p:to>
                                        <p:strVal val="visible"/>
                                      </p:to>
                                    </p:set>
                                    <p:animEffect transition="in" filter="fade">
                                      <p:cBhvr>
                                        <p:cTn id="7" dur="1000"/>
                                        <p:tgtEl>
                                          <p:spTgt spid="249"/>
                                        </p:tgtEl>
                                      </p:cBhvr>
                                    </p:animEffect>
                                  </p:childTnLst>
                                </p:cTn>
                              </p:par>
                              <p:par>
                                <p:cTn id="8" presetID="10" presetClass="entr" presetSubtype="0" fill="hold" nodeType="withEffect">
                                  <p:stCondLst>
                                    <p:cond delay="0"/>
                                  </p:stCondLst>
                                  <p:childTnLst>
                                    <p:set>
                                      <p:cBhvr>
                                        <p:cTn id="9" dur="1" fill="hold">
                                          <p:stCondLst>
                                            <p:cond delay="0"/>
                                          </p:stCondLst>
                                        </p:cTn>
                                        <p:tgtEl>
                                          <p:spTgt spid="250"/>
                                        </p:tgtEl>
                                        <p:attrNameLst>
                                          <p:attrName>style.visibility</p:attrName>
                                        </p:attrNameLst>
                                      </p:cBhvr>
                                      <p:to>
                                        <p:strVal val="visible"/>
                                      </p:to>
                                    </p:set>
                                    <p:animEffect transition="in" filter="fade">
                                      <p:cBhvr>
                                        <p:cTn id="10" dur="1000"/>
                                        <p:tgtEl>
                                          <p:spTgt spid="250"/>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251"/>
                                        </p:tgtEl>
                                        <p:attrNameLst>
                                          <p:attrName>style.visibility</p:attrName>
                                        </p:attrNameLst>
                                      </p:cBhvr>
                                      <p:to>
                                        <p:strVal val="visible"/>
                                      </p:to>
                                    </p:set>
                                    <p:anim calcmode="lin" valueType="num">
                                      <p:cBhvr additive="base">
                                        <p:cTn id="15" dur="1000"/>
                                        <p:tgtEl>
                                          <p:spTgt spid="251"/>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252"/>
                                        </p:tgtEl>
                                        <p:attrNameLst>
                                          <p:attrName>style.visibility</p:attrName>
                                        </p:attrNameLst>
                                      </p:cBhvr>
                                      <p:to>
                                        <p:strVal val="visible"/>
                                      </p:to>
                                    </p:set>
                                    <p:anim calcmode="lin" valueType="num">
                                      <p:cBhvr additive="base">
                                        <p:cTn id="20" dur="1000"/>
                                        <p:tgtEl>
                                          <p:spTgt spid="252"/>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48"/>
                                        </p:tgtEl>
                                        <p:attrNameLst>
                                          <p:attrName>style.visibility</p:attrName>
                                        </p:attrNameLst>
                                      </p:cBhvr>
                                      <p:to>
                                        <p:strVal val="visible"/>
                                      </p:to>
                                    </p:set>
                                    <p:animEffect transition="in" filter="fade">
                                      <p:cBhvr>
                                        <p:cTn id="25" dur="1000"/>
                                        <p:tgtEl>
                                          <p:spTgt spid="2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CBE6F9"/>
        </a:solidFill>
        <a:effectLst/>
      </p:bgPr>
    </p:bg>
    <p:spTree>
      <p:nvGrpSpPr>
        <p:cNvPr id="1" name="Shape 256"/>
        <p:cNvGrpSpPr/>
        <p:nvPr/>
      </p:nvGrpSpPr>
      <p:grpSpPr>
        <a:xfrm>
          <a:off x="0" y="0"/>
          <a:ext cx="0" cy="0"/>
          <a:chOff x="0" y="0"/>
          <a:chExt cx="0" cy="0"/>
        </a:xfrm>
      </p:grpSpPr>
      <p:sp>
        <p:nvSpPr>
          <p:cNvPr id="257" name="Shape 257"/>
          <p:cNvSpPr txBox="1"/>
          <p:nvPr/>
        </p:nvSpPr>
        <p:spPr>
          <a:xfrm>
            <a:off x="819783" y="4201121"/>
            <a:ext cx="10058400" cy="4800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9E3611"/>
              </a:buClr>
              <a:buSzPts val="1600"/>
              <a:buFont typeface="Noto Sans Symbols"/>
              <a:buNone/>
            </a:pPr>
            <a:endParaRPr sz="1600" b="0" i="1" u="none" strike="noStrike" cap="none">
              <a:solidFill>
                <a:srgbClr val="990000"/>
              </a:solidFill>
              <a:latin typeface="Open Sans"/>
              <a:ea typeface="Open Sans"/>
              <a:cs typeface="Open Sans"/>
              <a:sym typeface="Open Sans"/>
            </a:endParaRPr>
          </a:p>
        </p:txBody>
      </p:sp>
      <p:sp>
        <p:nvSpPr>
          <p:cNvPr id="258" name="Shape 258"/>
          <p:cNvSpPr txBox="1"/>
          <p:nvPr/>
        </p:nvSpPr>
        <p:spPr>
          <a:xfrm>
            <a:off x="514983" y="4795880"/>
            <a:ext cx="10058400" cy="4800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9E3611"/>
              </a:buClr>
              <a:buSzPts val="400"/>
              <a:buFont typeface="Noto Sans Symbols"/>
              <a:buNone/>
            </a:pPr>
            <a:endParaRPr sz="1600" b="0" i="1" u="none" strike="noStrike" cap="none">
              <a:solidFill>
                <a:srgbClr val="1C4587"/>
              </a:solidFill>
              <a:latin typeface="Open Sans"/>
              <a:ea typeface="Open Sans"/>
              <a:cs typeface="Open Sans"/>
              <a:sym typeface="Open Sans"/>
            </a:endParaRPr>
          </a:p>
        </p:txBody>
      </p:sp>
      <p:sp>
        <p:nvSpPr>
          <p:cNvPr id="259" name="Shape 259"/>
          <p:cNvSpPr txBox="1"/>
          <p:nvPr/>
        </p:nvSpPr>
        <p:spPr>
          <a:xfrm>
            <a:off x="819773" y="1582675"/>
            <a:ext cx="8288700" cy="338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C00000"/>
              </a:buClr>
              <a:buSzPts val="1600"/>
              <a:buFont typeface="Arial"/>
              <a:buNone/>
            </a:pPr>
            <a:r>
              <a:rPr lang="en-US" sz="1800">
                <a:solidFill>
                  <a:srgbClr val="C00000"/>
                </a:solidFill>
              </a:rPr>
              <a:t>The headmaster only spoke to me once.				</a:t>
            </a:r>
            <a:r>
              <a:rPr lang="en-US" sz="1800" b="1">
                <a:solidFill>
                  <a:srgbClr val="C00000"/>
                </a:solidFill>
              </a:rPr>
              <a:t>SPEAK</a:t>
            </a:r>
            <a:endParaRPr sz="1800" b="1" i="0" u="none" strike="noStrike" cap="none">
              <a:solidFill>
                <a:srgbClr val="C00000"/>
              </a:solidFill>
            </a:endParaRPr>
          </a:p>
        </p:txBody>
      </p:sp>
      <p:sp>
        <p:nvSpPr>
          <p:cNvPr id="260" name="Shape 260"/>
          <p:cNvSpPr txBox="1"/>
          <p:nvPr/>
        </p:nvSpPr>
        <p:spPr>
          <a:xfrm>
            <a:off x="984650" y="5640525"/>
            <a:ext cx="1274100" cy="338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C00000"/>
              </a:buClr>
              <a:buSzPts val="1600"/>
              <a:buFont typeface="Arial"/>
              <a:buNone/>
            </a:pPr>
            <a:r>
              <a:rPr lang="en-US" sz="1800">
                <a:solidFill>
                  <a:srgbClr val="C00000"/>
                </a:solidFill>
              </a:rPr>
              <a:t>Only once</a:t>
            </a:r>
            <a:endParaRPr sz="1800" b="0" i="0" u="none" strike="noStrike" cap="none">
              <a:solidFill>
                <a:srgbClr val="C00000"/>
              </a:solidFill>
              <a:latin typeface="Arial"/>
              <a:ea typeface="Arial"/>
              <a:cs typeface="Arial"/>
              <a:sym typeface="Arial"/>
            </a:endParaRPr>
          </a:p>
        </p:txBody>
      </p:sp>
      <p:sp>
        <p:nvSpPr>
          <p:cNvPr id="262" name="Shape 262"/>
          <p:cNvSpPr txBox="1"/>
          <p:nvPr/>
        </p:nvSpPr>
        <p:spPr>
          <a:xfrm>
            <a:off x="450600" y="229400"/>
            <a:ext cx="8166900" cy="7983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1">
                <a:solidFill>
                  <a:srgbClr val="1C4587"/>
                </a:solidFill>
                <a:latin typeface="Open Sans"/>
                <a:ea typeface="Open Sans"/>
                <a:cs typeface="Open Sans"/>
                <a:sym typeface="Open Sans"/>
              </a:rPr>
              <a:t>Practice activities</a:t>
            </a:r>
            <a:endParaRPr sz="4400" i="0" u="none" strike="noStrike" cap="none">
              <a:solidFill>
                <a:srgbClr val="1C4587"/>
              </a:solidFill>
              <a:latin typeface="Open Sans"/>
              <a:ea typeface="Open Sans"/>
              <a:cs typeface="Open Sans"/>
              <a:sym typeface="Open Sans"/>
            </a:endParaRPr>
          </a:p>
        </p:txBody>
      </p:sp>
      <p:sp>
        <p:nvSpPr>
          <p:cNvPr id="263" name="Shape 263"/>
          <p:cNvSpPr txBox="1"/>
          <p:nvPr/>
        </p:nvSpPr>
        <p:spPr>
          <a:xfrm>
            <a:off x="514975" y="856350"/>
            <a:ext cx="11480400" cy="7263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9E3611"/>
              </a:buClr>
              <a:buSzPts val="500"/>
              <a:buFont typeface="Open Sans"/>
              <a:buNone/>
            </a:pPr>
            <a:r>
              <a:rPr lang="en-US" sz="2000" b="1">
                <a:solidFill>
                  <a:srgbClr val="1C4587"/>
                </a:solidFill>
                <a:latin typeface="Open Sans"/>
                <a:ea typeface="Open Sans"/>
                <a:cs typeface="Open Sans"/>
                <a:sym typeface="Open Sans"/>
              </a:rPr>
              <a:t>In pairs, take a few minutes to rewrite this sentence using the words in brackets. Let’s do one together first...</a:t>
            </a:r>
            <a:endParaRPr/>
          </a:p>
          <a:p>
            <a:pPr marL="0" marR="0" lvl="0" indent="0" algn="l" rtl="0">
              <a:lnSpc>
                <a:spcPct val="90000"/>
              </a:lnSpc>
              <a:spcBef>
                <a:spcPts val="1200"/>
              </a:spcBef>
              <a:spcAft>
                <a:spcPts val="0"/>
              </a:spcAft>
              <a:buClr>
                <a:srgbClr val="9E3611"/>
              </a:buClr>
              <a:buSzPts val="500"/>
              <a:buFont typeface="Arial"/>
              <a:buNone/>
            </a:pPr>
            <a:endParaRPr sz="2000" b="1" i="1" u="none" strike="noStrike" cap="none">
              <a:solidFill>
                <a:schemeClr val="dk1"/>
              </a:solidFill>
              <a:latin typeface="Open Sans"/>
              <a:ea typeface="Open Sans"/>
              <a:cs typeface="Open Sans"/>
              <a:sym typeface="Open Sans"/>
            </a:endParaRPr>
          </a:p>
        </p:txBody>
      </p:sp>
      <p:sp>
        <p:nvSpPr>
          <p:cNvPr id="264" name="Shape 264"/>
          <p:cNvSpPr txBox="1"/>
          <p:nvPr/>
        </p:nvSpPr>
        <p:spPr>
          <a:xfrm>
            <a:off x="2143350" y="5640550"/>
            <a:ext cx="573000" cy="338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C00000"/>
              </a:buClr>
              <a:buSzPts val="1600"/>
              <a:buFont typeface="Arial"/>
              <a:buNone/>
            </a:pPr>
            <a:r>
              <a:rPr lang="en-US" sz="1800">
                <a:solidFill>
                  <a:srgbClr val="C00000"/>
                </a:solidFill>
              </a:rPr>
              <a:t>did</a:t>
            </a:r>
            <a:endParaRPr sz="1800" b="0" i="0" u="none" strike="noStrike" cap="none">
              <a:solidFill>
                <a:srgbClr val="C00000"/>
              </a:solidFill>
              <a:latin typeface="Arial"/>
              <a:ea typeface="Arial"/>
              <a:cs typeface="Arial"/>
              <a:sym typeface="Arial"/>
            </a:endParaRPr>
          </a:p>
        </p:txBody>
      </p:sp>
      <p:sp>
        <p:nvSpPr>
          <p:cNvPr id="265" name="Shape 265"/>
          <p:cNvSpPr txBox="1"/>
          <p:nvPr/>
        </p:nvSpPr>
        <p:spPr>
          <a:xfrm>
            <a:off x="2633025" y="5640525"/>
            <a:ext cx="1826400" cy="338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C00000"/>
              </a:buClr>
              <a:buSzPts val="1600"/>
              <a:buFont typeface="Arial"/>
              <a:buNone/>
            </a:pPr>
            <a:r>
              <a:rPr lang="en-US" sz="1800">
                <a:solidFill>
                  <a:srgbClr val="C00000"/>
                </a:solidFill>
              </a:rPr>
              <a:t>the headmaster</a:t>
            </a:r>
            <a:endParaRPr sz="1800" b="0" i="0" u="none" strike="noStrike" cap="none">
              <a:solidFill>
                <a:srgbClr val="C00000"/>
              </a:solidFill>
              <a:latin typeface="Arial"/>
              <a:ea typeface="Arial"/>
              <a:cs typeface="Arial"/>
              <a:sym typeface="Arial"/>
            </a:endParaRPr>
          </a:p>
        </p:txBody>
      </p:sp>
      <p:sp>
        <p:nvSpPr>
          <p:cNvPr id="266" name="Shape 266"/>
          <p:cNvSpPr txBox="1"/>
          <p:nvPr/>
        </p:nvSpPr>
        <p:spPr>
          <a:xfrm>
            <a:off x="4409250" y="5640550"/>
            <a:ext cx="1566900" cy="338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C00000"/>
              </a:buClr>
              <a:buSzPts val="1600"/>
              <a:buFont typeface="Arial"/>
              <a:buNone/>
            </a:pPr>
            <a:r>
              <a:rPr lang="en-US" sz="1800">
                <a:solidFill>
                  <a:srgbClr val="C00000"/>
                </a:solidFill>
              </a:rPr>
              <a:t>speak to me.</a:t>
            </a:r>
            <a:endParaRPr sz="1800" b="0" i="0" u="none" strike="noStrike" cap="none">
              <a:solidFill>
                <a:srgbClr val="C00000"/>
              </a:solidFill>
              <a:latin typeface="Arial"/>
              <a:ea typeface="Arial"/>
              <a:cs typeface="Arial"/>
              <a:sym typeface="Arial"/>
            </a:endParaRPr>
          </a:p>
        </p:txBody>
      </p:sp>
      <p:pic>
        <p:nvPicPr>
          <p:cNvPr id="267" name="Shape 267"/>
          <p:cNvPicPr preferRelativeResize="0"/>
          <p:nvPr/>
        </p:nvPicPr>
        <p:blipFill rotWithShape="1">
          <a:blip r:embed="rId3">
            <a:alphaModFix/>
          </a:blip>
          <a:srcRect/>
          <a:stretch/>
        </p:blipFill>
        <p:spPr>
          <a:xfrm>
            <a:off x="5349000" y="2196101"/>
            <a:ext cx="1335975" cy="1335950"/>
          </a:xfrm>
          <a:prstGeom prst="rect">
            <a:avLst/>
          </a:prstGeom>
          <a:noFill/>
          <a:ln>
            <a:noFill/>
          </a:ln>
        </p:spPr>
      </p:pic>
      <p:sp>
        <p:nvSpPr>
          <p:cNvPr id="268" name="Shape 268"/>
          <p:cNvSpPr/>
          <p:nvPr/>
        </p:nvSpPr>
        <p:spPr>
          <a:xfrm>
            <a:off x="7719525" y="2032400"/>
            <a:ext cx="2435700" cy="798000"/>
          </a:xfrm>
          <a:prstGeom prst="wedgeRoundRectCallout">
            <a:avLst>
              <a:gd name="adj1" fmla="val -84014"/>
              <a:gd name="adj2" fmla="val 27387"/>
              <a:gd name="adj3" fmla="val 16667"/>
            </a:avLst>
          </a:prstGeom>
          <a:solidFill>
            <a:srgbClr val="C9D52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350"/>
              <a:buFont typeface="Open Sans"/>
              <a:buNone/>
            </a:pPr>
            <a:r>
              <a:rPr lang="en-US">
                <a:solidFill>
                  <a:schemeClr val="lt1"/>
                </a:solidFill>
                <a:latin typeface="Open Sans"/>
                <a:ea typeface="Open Sans"/>
                <a:cs typeface="Open Sans"/>
                <a:sym typeface="Open Sans"/>
              </a:rPr>
              <a:t>Which negative adverb or phrase?</a:t>
            </a:r>
            <a:endParaRPr>
              <a:solidFill>
                <a:schemeClr val="lt1"/>
              </a:solidFill>
              <a:latin typeface="Open Sans"/>
              <a:ea typeface="Open Sans"/>
              <a:cs typeface="Open Sans"/>
              <a:sym typeface="Open Sans"/>
            </a:endParaRPr>
          </a:p>
        </p:txBody>
      </p:sp>
      <p:sp>
        <p:nvSpPr>
          <p:cNvPr id="269" name="Shape 269"/>
          <p:cNvSpPr/>
          <p:nvPr/>
        </p:nvSpPr>
        <p:spPr>
          <a:xfrm>
            <a:off x="7756525" y="3348200"/>
            <a:ext cx="2435700" cy="798000"/>
          </a:xfrm>
          <a:prstGeom prst="wedgeRoundRectCallout">
            <a:avLst>
              <a:gd name="adj1" fmla="val -93316"/>
              <a:gd name="adj2" fmla="val -69326"/>
              <a:gd name="adj3" fmla="val 16667"/>
            </a:avLst>
          </a:prstGeom>
          <a:solidFill>
            <a:srgbClr val="C9D52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350"/>
              <a:buFont typeface="Open Sans"/>
              <a:buNone/>
            </a:pPr>
            <a:r>
              <a:rPr lang="en-US">
                <a:solidFill>
                  <a:schemeClr val="lt1"/>
                </a:solidFill>
                <a:latin typeface="Open Sans"/>
                <a:ea typeface="Open Sans"/>
                <a:cs typeface="Open Sans"/>
                <a:sym typeface="Open Sans"/>
              </a:rPr>
              <a:t>Try to think about what the auxiliary verb might be here...</a:t>
            </a:r>
            <a:endParaRPr>
              <a:solidFill>
                <a:schemeClr val="lt1"/>
              </a:solidFill>
              <a:latin typeface="Open Sans"/>
              <a:ea typeface="Open Sans"/>
              <a:cs typeface="Open Sans"/>
              <a:sym typeface="Open Sans"/>
            </a:endParaRPr>
          </a:p>
        </p:txBody>
      </p:sp>
      <p:sp>
        <p:nvSpPr>
          <p:cNvPr id="270" name="Shape 270"/>
          <p:cNvSpPr/>
          <p:nvPr/>
        </p:nvSpPr>
        <p:spPr>
          <a:xfrm>
            <a:off x="1878750" y="2032400"/>
            <a:ext cx="2435700" cy="798000"/>
          </a:xfrm>
          <a:prstGeom prst="wedgeRoundRectCallout">
            <a:avLst>
              <a:gd name="adj1" fmla="val 87087"/>
              <a:gd name="adj2" fmla="val 22221"/>
              <a:gd name="adj3" fmla="val 16667"/>
            </a:avLst>
          </a:prstGeom>
          <a:solidFill>
            <a:srgbClr val="C9D52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350"/>
              <a:buFont typeface="Open Sans"/>
              <a:buNone/>
            </a:pPr>
            <a:r>
              <a:rPr lang="en-US">
                <a:solidFill>
                  <a:schemeClr val="lt1"/>
                </a:solidFill>
                <a:latin typeface="Open Sans"/>
                <a:ea typeface="Open Sans"/>
                <a:cs typeface="Open Sans"/>
                <a:sym typeface="Open Sans"/>
              </a:rPr>
              <a:t>Firstly, think about which of the 4 emphatic structures to use.</a:t>
            </a:r>
            <a:endParaRPr>
              <a:solidFill>
                <a:schemeClr val="lt1"/>
              </a:solidFill>
              <a:latin typeface="Open Sans"/>
              <a:ea typeface="Open Sans"/>
              <a:cs typeface="Open Sans"/>
              <a:sym typeface="Open Sans"/>
            </a:endParaRPr>
          </a:p>
        </p:txBody>
      </p:sp>
      <p:sp>
        <p:nvSpPr>
          <p:cNvPr id="271" name="Shape 271"/>
          <p:cNvSpPr/>
          <p:nvPr/>
        </p:nvSpPr>
        <p:spPr>
          <a:xfrm>
            <a:off x="1841750" y="3286713"/>
            <a:ext cx="2435700" cy="798000"/>
          </a:xfrm>
          <a:prstGeom prst="wedgeRoundRectCallout">
            <a:avLst>
              <a:gd name="adj1" fmla="val 93005"/>
              <a:gd name="adj2" fmla="val -49228"/>
              <a:gd name="adj3" fmla="val 16667"/>
            </a:avLst>
          </a:prstGeom>
          <a:solidFill>
            <a:srgbClr val="C9D52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350"/>
              <a:buFont typeface="Open Sans"/>
              <a:buNone/>
            </a:pPr>
            <a:r>
              <a:rPr lang="en-US">
                <a:solidFill>
                  <a:schemeClr val="lt1"/>
                </a:solidFill>
                <a:latin typeface="Open Sans"/>
                <a:ea typeface="Open Sans"/>
                <a:cs typeface="Open Sans"/>
                <a:sym typeface="Open Sans"/>
              </a:rPr>
              <a:t>Now try to remember the form...</a:t>
            </a:r>
            <a:endParaRPr>
              <a:solidFill>
                <a:schemeClr val="lt1"/>
              </a:solidFill>
              <a:latin typeface="Open Sans"/>
              <a:ea typeface="Open Sans"/>
              <a:cs typeface="Open Sans"/>
              <a:sym typeface="Open Sans"/>
            </a:endParaRPr>
          </a:p>
        </p:txBody>
      </p:sp>
      <p:sp>
        <p:nvSpPr>
          <p:cNvPr id="272" name="Shape 272"/>
          <p:cNvSpPr/>
          <p:nvPr/>
        </p:nvSpPr>
        <p:spPr>
          <a:xfrm>
            <a:off x="155925" y="2817075"/>
            <a:ext cx="1566900" cy="798000"/>
          </a:xfrm>
          <a:prstGeom prst="cloudCallout">
            <a:avLst>
              <a:gd name="adj1" fmla="val 56313"/>
              <a:gd name="adj2" fmla="val -43399"/>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49C4E"/>
              </a:buClr>
              <a:buSzPts val="400"/>
              <a:buFont typeface="Open Sans"/>
              <a:buNone/>
            </a:pPr>
            <a:r>
              <a:rPr lang="en-US" sz="1600" i="1">
                <a:solidFill>
                  <a:srgbClr val="F49C4E"/>
                </a:solidFill>
                <a:latin typeface="Open Sans"/>
                <a:ea typeface="Open Sans"/>
                <a:cs typeface="Open Sans"/>
                <a:sym typeface="Open Sans"/>
              </a:rPr>
              <a:t>Inversion</a:t>
            </a:r>
            <a:endParaRPr sz="1600" b="0" i="1" u="none" strike="noStrike" cap="none">
              <a:solidFill>
                <a:srgbClr val="F49C4E"/>
              </a:solidFill>
              <a:latin typeface="Open Sans"/>
              <a:ea typeface="Open Sans"/>
              <a:cs typeface="Open Sans"/>
              <a:sym typeface="Open Sans"/>
            </a:endParaRPr>
          </a:p>
        </p:txBody>
      </p:sp>
      <p:sp>
        <p:nvSpPr>
          <p:cNvPr id="273" name="Shape 273"/>
          <p:cNvSpPr/>
          <p:nvPr/>
        </p:nvSpPr>
        <p:spPr>
          <a:xfrm>
            <a:off x="2765425" y="4144825"/>
            <a:ext cx="3103500" cy="1335900"/>
          </a:xfrm>
          <a:prstGeom prst="cloudCallout">
            <a:avLst>
              <a:gd name="adj1" fmla="val -54055"/>
              <a:gd name="adj2" fmla="val -50520"/>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49C4E"/>
              </a:buClr>
              <a:buSzPts val="400"/>
              <a:buFont typeface="Open Sans"/>
              <a:buNone/>
            </a:pPr>
            <a:r>
              <a:rPr lang="en-US" sz="1600" i="1">
                <a:solidFill>
                  <a:srgbClr val="F49C4E"/>
                </a:solidFill>
                <a:latin typeface="Open Sans"/>
                <a:ea typeface="Open Sans"/>
                <a:cs typeface="Open Sans"/>
                <a:sym typeface="Open Sans"/>
              </a:rPr>
              <a:t>Neg adverb + aux.</a:t>
            </a:r>
            <a:endParaRPr sz="1600" i="1">
              <a:solidFill>
                <a:srgbClr val="F49C4E"/>
              </a:solidFill>
              <a:latin typeface="Open Sans"/>
              <a:ea typeface="Open Sans"/>
              <a:cs typeface="Open Sans"/>
              <a:sym typeface="Open Sans"/>
            </a:endParaRPr>
          </a:p>
          <a:p>
            <a:pPr marL="0" marR="0" lvl="0" indent="0" algn="ctr" rtl="0">
              <a:lnSpc>
                <a:spcPct val="100000"/>
              </a:lnSpc>
              <a:spcBef>
                <a:spcPts val="0"/>
              </a:spcBef>
              <a:spcAft>
                <a:spcPts val="0"/>
              </a:spcAft>
              <a:buClr>
                <a:srgbClr val="F49C4E"/>
              </a:buClr>
              <a:buSzPts val="400"/>
              <a:buFont typeface="Open Sans"/>
              <a:buNone/>
            </a:pPr>
            <a:r>
              <a:rPr lang="en-US" sz="1600" i="1">
                <a:solidFill>
                  <a:srgbClr val="F49C4E"/>
                </a:solidFill>
                <a:latin typeface="Open Sans"/>
                <a:ea typeface="Open Sans"/>
                <a:cs typeface="Open Sans"/>
                <a:sym typeface="Open Sans"/>
              </a:rPr>
              <a:t>verb + subject + main verb + complement</a:t>
            </a:r>
            <a:endParaRPr sz="1600" i="1">
              <a:solidFill>
                <a:srgbClr val="F49C4E"/>
              </a:solidFill>
              <a:latin typeface="Open Sans"/>
              <a:ea typeface="Open Sans"/>
              <a:cs typeface="Open Sans"/>
              <a:sym typeface="Open Sans"/>
            </a:endParaRPr>
          </a:p>
        </p:txBody>
      </p:sp>
      <p:sp>
        <p:nvSpPr>
          <p:cNvPr id="274" name="Shape 274"/>
          <p:cNvSpPr/>
          <p:nvPr/>
        </p:nvSpPr>
        <p:spPr>
          <a:xfrm>
            <a:off x="10760575" y="3532050"/>
            <a:ext cx="1281900" cy="718500"/>
          </a:xfrm>
          <a:prstGeom prst="cloudCallout">
            <a:avLst>
              <a:gd name="adj1" fmla="val -87920"/>
              <a:gd name="adj2" fmla="val -15049"/>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49C4E"/>
              </a:buClr>
              <a:buSzPts val="400"/>
              <a:buFont typeface="Open Sans"/>
              <a:buNone/>
            </a:pPr>
            <a:r>
              <a:rPr lang="en-US" sz="1600" i="1">
                <a:solidFill>
                  <a:srgbClr val="F49C4E"/>
                </a:solidFill>
                <a:latin typeface="Open Sans"/>
                <a:ea typeface="Open Sans"/>
                <a:cs typeface="Open Sans"/>
                <a:sym typeface="Open Sans"/>
              </a:rPr>
              <a:t>Did</a:t>
            </a:r>
            <a:endParaRPr sz="1600" i="1" u="none" strike="noStrike" cap="none">
              <a:solidFill>
                <a:srgbClr val="F49C4E"/>
              </a:solidFill>
              <a:latin typeface="Open Sans"/>
              <a:ea typeface="Open Sans"/>
              <a:cs typeface="Open Sans"/>
              <a:sym typeface="Open Sans"/>
            </a:endParaRPr>
          </a:p>
        </p:txBody>
      </p:sp>
      <p:sp>
        <p:nvSpPr>
          <p:cNvPr id="275" name="Shape 275"/>
          <p:cNvSpPr/>
          <p:nvPr/>
        </p:nvSpPr>
        <p:spPr>
          <a:xfrm>
            <a:off x="10608550" y="2271775"/>
            <a:ext cx="1434000" cy="718500"/>
          </a:xfrm>
          <a:prstGeom prst="cloudCallout">
            <a:avLst>
              <a:gd name="adj1" fmla="val -77015"/>
              <a:gd name="adj2" fmla="val -14958"/>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49C4E"/>
              </a:buClr>
              <a:buSzPts val="400"/>
              <a:buFont typeface="Open Sans"/>
              <a:buNone/>
            </a:pPr>
            <a:r>
              <a:rPr lang="en-US" sz="1600" i="1">
                <a:solidFill>
                  <a:srgbClr val="F49C4E"/>
                </a:solidFill>
                <a:latin typeface="Open Sans"/>
                <a:ea typeface="Open Sans"/>
                <a:cs typeface="Open Sans"/>
                <a:sym typeface="Open Sans"/>
              </a:rPr>
              <a:t>Only once</a:t>
            </a:r>
            <a:endParaRPr sz="1600" i="1" u="none" strike="noStrike" cap="none">
              <a:solidFill>
                <a:srgbClr val="F49C4E"/>
              </a:solidFill>
              <a:latin typeface="Open Sans"/>
              <a:ea typeface="Open Sans"/>
              <a:cs typeface="Open Sans"/>
              <a:sym typeface="Open Sans"/>
            </a:endParaRPr>
          </a:p>
        </p:txBody>
      </p:sp>
      <p:sp>
        <p:nvSpPr>
          <p:cNvPr id="276" name="Shape 276"/>
          <p:cNvSpPr/>
          <p:nvPr/>
        </p:nvSpPr>
        <p:spPr>
          <a:xfrm>
            <a:off x="7624625" y="4664000"/>
            <a:ext cx="2435700" cy="798000"/>
          </a:xfrm>
          <a:prstGeom prst="wedgeRoundRectCallout">
            <a:avLst>
              <a:gd name="adj1" fmla="val -99407"/>
              <a:gd name="adj2" fmla="val -191864"/>
              <a:gd name="adj3" fmla="val 16667"/>
            </a:avLst>
          </a:prstGeom>
          <a:solidFill>
            <a:srgbClr val="C9D52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350"/>
              <a:buFont typeface="Open Sans"/>
              <a:buNone/>
            </a:pPr>
            <a:r>
              <a:rPr lang="en-US">
                <a:solidFill>
                  <a:schemeClr val="lt1"/>
                </a:solidFill>
                <a:latin typeface="Open Sans"/>
                <a:ea typeface="Open Sans"/>
                <a:cs typeface="Open Sans"/>
                <a:sym typeface="Open Sans"/>
              </a:rPr>
              <a:t>Why </a:t>
            </a:r>
            <a:r>
              <a:rPr lang="en-US" i="1">
                <a:solidFill>
                  <a:schemeClr val="lt1"/>
                </a:solidFill>
                <a:latin typeface="Open Sans"/>
                <a:ea typeface="Open Sans"/>
                <a:cs typeface="Open Sans"/>
                <a:sym typeface="Open Sans"/>
              </a:rPr>
              <a:t>speak</a:t>
            </a:r>
            <a:r>
              <a:rPr lang="en-US">
                <a:solidFill>
                  <a:schemeClr val="lt1"/>
                </a:solidFill>
                <a:latin typeface="Open Sans"/>
                <a:ea typeface="Open Sans"/>
                <a:cs typeface="Open Sans"/>
                <a:sym typeface="Open Sans"/>
              </a:rPr>
              <a:t> and not </a:t>
            </a:r>
            <a:r>
              <a:rPr lang="en-US" i="1">
                <a:solidFill>
                  <a:schemeClr val="lt1"/>
                </a:solidFill>
                <a:latin typeface="Open Sans"/>
                <a:ea typeface="Open Sans"/>
                <a:cs typeface="Open Sans"/>
                <a:sym typeface="Open Sans"/>
              </a:rPr>
              <a:t>spoke</a:t>
            </a:r>
            <a:r>
              <a:rPr lang="en-US">
                <a:solidFill>
                  <a:schemeClr val="lt1"/>
                </a:solidFill>
                <a:latin typeface="Open Sans"/>
                <a:ea typeface="Open Sans"/>
                <a:cs typeface="Open Sans"/>
                <a:sym typeface="Open Sans"/>
              </a:rPr>
              <a:t>?</a:t>
            </a:r>
            <a:endParaRPr>
              <a:solidFill>
                <a:schemeClr val="lt1"/>
              </a:solidFill>
              <a:latin typeface="Open Sans"/>
              <a:ea typeface="Open Sans"/>
              <a:cs typeface="Open Sans"/>
              <a:sym typeface="Open Sans"/>
            </a:endParaRPr>
          </a:p>
        </p:txBody>
      </p:sp>
      <p:sp>
        <p:nvSpPr>
          <p:cNvPr id="277" name="Shape 277"/>
          <p:cNvSpPr/>
          <p:nvPr/>
        </p:nvSpPr>
        <p:spPr>
          <a:xfrm>
            <a:off x="6965225" y="5573025"/>
            <a:ext cx="2835600" cy="1056300"/>
          </a:xfrm>
          <a:prstGeom prst="cloudCallout">
            <a:avLst>
              <a:gd name="adj1" fmla="val 43603"/>
              <a:gd name="adj2" fmla="val -52047"/>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49C4E"/>
              </a:buClr>
              <a:buSzPts val="400"/>
              <a:buFont typeface="Open Sans"/>
              <a:buNone/>
            </a:pPr>
            <a:r>
              <a:rPr lang="en-US" sz="1600" i="1">
                <a:solidFill>
                  <a:srgbClr val="F49C4E"/>
                </a:solidFill>
                <a:latin typeface="Open Sans"/>
                <a:ea typeface="Open Sans"/>
                <a:cs typeface="Open Sans"/>
                <a:sym typeface="Open Sans"/>
              </a:rPr>
              <a:t>In the simple tenses, we use the infinitive here.</a:t>
            </a:r>
            <a:endParaRPr sz="1600" b="1" i="1" u="none" strike="noStrike" cap="none">
              <a:solidFill>
                <a:srgbClr val="F49C4E"/>
              </a:solidFill>
              <a:latin typeface="Open Sans"/>
              <a:ea typeface="Open Sans"/>
              <a:cs typeface="Open Sans"/>
              <a:sym typeface="Open Sans"/>
            </a:endParaRPr>
          </a:p>
        </p:txBody>
      </p:sp>
      <p:sp>
        <p:nvSpPr>
          <p:cNvPr id="23" name="Google Shape;65;p15">
            <a:extLst>
              <a:ext uri="{FF2B5EF4-FFF2-40B4-BE49-F238E27FC236}">
                <a16:creationId xmlns:a16="http://schemas.microsoft.com/office/drawing/2014/main" id="{C3431EA7-8945-4AE1-A1FD-B586F6366DA8}"/>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59"/>
                                        </p:tgtEl>
                                        <p:attrNameLst>
                                          <p:attrName>style.visibility</p:attrName>
                                        </p:attrNameLst>
                                      </p:cBhvr>
                                      <p:to>
                                        <p:strVal val="visible"/>
                                      </p:to>
                                    </p:set>
                                    <p:anim calcmode="lin" valueType="num">
                                      <p:cBhvr additive="base">
                                        <p:cTn id="7" dur="1000"/>
                                        <p:tgtEl>
                                          <p:spTgt spid="259"/>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67"/>
                                        </p:tgtEl>
                                        <p:attrNameLst>
                                          <p:attrName>style.visibility</p:attrName>
                                        </p:attrNameLst>
                                      </p:cBhvr>
                                      <p:to>
                                        <p:strVal val="visible"/>
                                      </p:to>
                                    </p:set>
                                    <p:anim calcmode="lin" valueType="num">
                                      <p:cBhvr additive="base">
                                        <p:cTn id="12" dur="1000"/>
                                        <p:tgtEl>
                                          <p:spTgt spid="267"/>
                                        </p:tgtEl>
                                        <p:attrNameLst>
                                          <p:attrName>ppt_y</p:attrName>
                                        </p:attrNameLst>
                                      </p:cBhvr>
                                      <p:tavLst>
                                        <p:tav tm="0">
                                          <p:val>
                                            <p:strVal val="#ppt_y+1"/>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70"/>
                                        </p:tgtEl>
                                        <p:attrNameLst>
                                          <p:attrName>style.visibility</p:attrName>
                                        </p:attrNameLst>
                                      </p:cBhvr>
                                      <p:to>
                                        <p:strVal val="visible"/>
                                      </p:to>
                                    </p:set>
                                    <p:anim calcmode="lin" valueType="num">
                                      <p:cBhvr additive="base">
                                        <p:cTn id="15" dur="1000"/>
                                        <p:tgtEl>
                                          <p:spTgt spid="270"/>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272"/>
                                        </p:tgtEl>
                                        <p:attrNameLst>
                                          <p:attrName>style.visibility</p:attrName>
                                        </p:attrNameLst>
                                      </p:cBhvr>
                                      <p:to>
                                        <p:strVal val="visible"/>
                                      </p:to>
                                    </p:set>
                                    <p:anim calcmode="lin" valueType="num">
                                      <p:cBhvr additive="base">
                                        <p:cTn id="20" dur="1000"/>
                                        <p:tgtEl>
                                          <p:spTgt spid="272"/>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68"/>
                                        </p:tgtEl>
                                        <p:attrNameLst>
                                          <p:attrName>style.visibility</p:attrName>
                                        </p:attrNameLst>
                                      </p:cBhvr>
                                      <p:to>
                                        <p:strVal val="visible"/>
                                      </p:to>
                                    </p:set>
                                    <p:anim calcmode="lin" valueType="num">
                                      <p:cBhvr additive="base">
                                        <p:cTn id="25" dur="1000"/>
                                        <p:tgtEl>
                                          <p:spTgt spid="268"/>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275"/>
                                        </p:tgtEl>
                                        <p:attrNameLst>
                                          <p:attrName>style.visibility</p:attrName>
                                        </p:attrNameLst>
                                      </p:cBhvr>
                                      <p:to>
                                        <p:strVal val="visible"/>
                                      </p:to>
                                    </p:set>
                                    <p:anim calcmode="lin" valueType="num">
                                      <p:cBhvr additive="base">
                                        <p:cTn id="30" dur="1000"/>
                                        <p:tgtEl>
                                          <p:spTgt spid="275"/>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260"/>
                                        </p:tgtEl>
                                        <p:attrNameLst>
                                          <p:attrName>style.visibility</p:attrName>
                                        </p:attrNameLst>
                                      </p:cBhvr>
                                      <p:to>
                                        <p:strVal val="visible"/>
                                      </p:to>
                                    </p:set>
                                    <p:anim calcmode="lin" valueType="num">
                                      <p:cBhvr additive="base">
                                        <p:cTn id="35" dur="1000"/>
                                        <p:tgtEl>
                                          <p:spTgt spid="260"/>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nodeType="clickEffect">
                                  <p:stCondLst>
                                    <p:cond delay="0"/>
                                  </p:stCondLst>
                                  <p:childTnLst>
                                    <p:set>
                                      <p:cBhvr>
                                        <p:cTn id="39" dur="1" fill="hold">
                                          <p:stCondLst>
                                            <p:cond delay="0"/>
                                          </p:stCondLst>
                                        </p:cTn>
                                        <p:tgtEl>
                                          <p:spTgt spid="269"/>
                                        </p:tgtEl>
                                        <p:attrNameLst>
                                          <p:attrName>style.visibility</p:attrName>
                                        </p:attrNameLst>
                                      </p:cBhvr>
                                      <p:to>
                                        <p:strVal val="visible"/>
                                      </p:to>
                                    </p:set>
                                    <p:anim calcmode="lin" valueType="num">
                                      <p:cBhvr additive="base">
                                        <p:cTn id="40" dur="1000"/>
                                        <p:tgtEl>
                                          <p:spTgt spid="269"/>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274"/>
                                        </p:tgtEl>
                                        <p:attrNameLst>
                                          <p:attrName>style.visibility</p:attrName>
                                        </p:attrNameLst>
                                      </p:cBhvr>
                                      <p:to>
                                        <p:strVal val="visible"/>
                                      </p:to>
                                    </p:set>
                                    <p:anim calcmode="lin" valueType="num">
                                      <p:cBhvr additive="base">
                                        <p:cTn id="45" dur="1000"/>
                                        <p:tgtEl>
                                          <p:spTgt spid="274"/>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264"/>
                                        </p:tgtEl>
                                        <p:attrNameLst>
                                          <p:attrName>style.visibility</p:attrName>
                                        </p:attrNameLst>
                                      </p:cBhvr>
                                      <p:to>
                                        <p:strVal val="visible"/>
                                      </p:to>
                                    </p:set>
                                    <p:anim calcmode="lin" valueType="num">
                                      <p:cBhvr additive="base">
                                        <p:cTn id="50" dur="1000"/>
                                        <p:tgtEl>
                                          <p:spTgt spid="264"/>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271"/>
                                        </p:tgtEl>
                                        <p:attrNameLst>
                                          <p:attrName>style.visibility</p:attrName>
                                        </p:attrNameLst>
                                      </p:cBhvr>
                                      <p:to>
                                        <p:strVal val="visible"/>
                                      </p:to>
                                    </p:set>
                                    <p:anim calcmode="lin" valueType="num">
                                      <p:cBhvr additive="base">
                                        <p:cTn id="55" dur="1000"/>
                                        <p:tgtEl>
                                          <p:spTgt spid="271"/>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nodeType="clickEffect">
                                  <p:stCondLst>
                                    <p:cond delay="0"/>
                                  </p:stCondLst>
                                  <p:childTnLst>
                                    <p:set>
                                      <p:cBhvr>
                                        <p:cTn id="59" dur="1" fill="hold">
                                          <p:stCondLst>
                                            <p:cond delay="0"/>
                                          </p:stCondLst>
                                        </p:cTn>
                                        <p:tgtEl>
                                          <p:spTgt spid="273"/>
                                        </p:tgtEl>
                                        <p:attrNameLst>
                                          <p:attrName>style.visibility</p:attrName>
                                        </p:attrNameLst>
                                      </p:cBhvr>
                                      <p:to>
                                        <p:strVal val="visible"/>
                                      </p:to>
                                    </p:set>
                                    <p:anim calcmode="lin" valueType="num">
                                      <p:cBhvr additive="base">
                                        <p:cTn id="60" dur="1000"/>
                                        <p:tgtEl>
                                          <p:spTgt spid="273"/>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nodeType="clickEffect">
                                  <p:stCondLst>
                                    <p:cond delay="0"/>
                                  </p:stCondLst>
                                  <p:childTnLst>
                                    <p:set>
                                      <p:cBhvr>
                                        <p:cTn id="64" dur="1" fill="hold">
                                          <p:stCondLst>
                                            <p:cond delay="0"/>
                                          </p:stCondLst>
                                        </p:cTn>
                                        <p:tgtEl>
                                          <p:spTgt spid="265"/>
                                        </p:tgtEl>
                                        <p:attrNameLst>
                                          <p:attrName>style.visibility</p:attrName>
                                        </p:attrNameLst>
                                      </p:cBhvr>
                                      <p:to>
                                        <p:strVal val="visible"/>
                                      </p:to>
                                    </p:set>
                                    <p:anim calcmode="lin" valueType="num">
                                      <p:cBhvr additive="base">
                                        <p:cTn id="65" dur="1000"/>
                                        <p:tgtEl>
                                          <p:spTgt spid="265"/>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2" presetClass="entr" presetSubtype="4" fill="hold" nodeType="clickEffect">
                                  <p:stCondLst>
                                    <p:cond delay="0"/>
                                  </p:stCondLst>
                                  <p:childTnLst>
                                    <p:set>
                                      <p:cBhvr>
                                        <p:cTn id="69" dur="1" fill="hold">
                                          <p:stCondLst>
                                            <p:cond delay="0"/>
                                          </p:stCondLst>
                                        </p:cTn>
                                        <p:tgtEl>
                                          <p:spTgt spid="266"/>
                                        </p:tgtEl>
                                        <p:attrNameLst>
                                          <p:attrName>style.visibility</p:attrName>
                                        </p:attrNameLst>
                                      </p:cBhvr>
                                      <p:to>
                                        <p:strVal val="visible"/>
                                      </p:to>
                                    </p:set>
                                    <p:anim calcmode="lin" valueType="num">
                                      <p:cBhvr additive="base">
                                        <p:cTn id="70" dur="1000"/>
                                        <p:tgtEl>
                                          <p:spTgt spid="266"/>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nodeType="clickEffect">
                                  <p:stCondLst>
                                    <p:cond delay="0"/>
                                  </p:stCondLst>
                                  <p:childTnLst>
                                    <p:set>
                                      <p:cBhvr>
                                        <p:cTn id="74" dur="1" fill="hold">
                                          <p:stCondLst>
                                            <p:cond delay="0"/>
                                          </p:stCondLst>
                                        </p:cTn>
                                        <p:tgtEl>
                                          <p:spTgt spid="276"/>
                                        </p:tgtEl>
                                        <p:attrNameLst>
                                          <p:attrName>style.visibility</p:attrName>
                                        </p:attrNameLst>
                                      </p:cBhvr>
                                      <p:to>
                                        <p:strVal val="visible"/>
                                      </p:to>
                                    </p:set>
                                    <p:anim calcmode="lin" valueType="num">
                                      <p:cBhvr additive="base">
                                        <p:cTn id="75" dur="1000"/>
                                        <p:tgtEl>
                                          <p:spTgt spid="276"/>
                                        </p:tgtEl>
                                        <p:attrNameLst>
                                          <p:attrName>ppt_y</p:attrName>
                                        </p:attrNameLst>
                                      </p:cBhvr>
                                      <p:tavLst>
                                        <p:tav tm="0">
                                          <p:val>
                                            <p:strVal val="#ppt_y+1"/>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2" presetClass="entr" presetSubtype="4" fill="hold" nodeType="clickEffect">
                                  <p:stCondLst>
                                    <p:cond delay="0"/>
                                  </p:stCondLst>
                                  <p:childTnLst>
                                    <p:set>
                                      <p:cBhvr>
                                        <p:cTn id="79" dur="1" fill="hold">
                                          <p:stCondLst>
                                            <p:cond delay="0"/>
                                          </p:stCondLst>
                                        </p:cTn>
                                        <p:tgtEl>
                                          <p:spTgt spid="277"/>
                                        </p:tgtEl>
                                        <p:attrNameLst>
                                          <p:attrName>style.visibility</p:attrName>
                                        </p:attrNameLst>
                                      </p:cBhvr>
                                      <p:to>
                                        <p:strVal val="visible"/>
                                      </p:to>
                                    </p:set>
                                    <p:anim calcmode="lin" valueType="num">
                                      <p:cBhvr additive="base">
                                        <p:cTn id="80" dur="1000"/>
                                        <p:tgtEl>
                                          <p:spTgt spid="27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281"/>
        <p:cNvGrpSpPr/>
        <p:nvPr/>
      </p:nvGrpSpPr>
      <p:grpSpPr>
        <a:xfrm>
          <a:off x="0" y="0"/>
          <a:ext cx="0" cy="0"/>
          <a:chOff x="0" y="0"/>
          <a:chExt cx="0" cy="0"/>
        </a:xfrm>
      </p:grpSpPr>
      <p:sp>
        <p:nvSpPr>
          <p:cNvPr id="282" name="Shape 282"/>
          <p:cNvSpPr txBox="1"/>
          <p:nvPr/>
        </p:nvSpPr>
        <p:spPr>
          <a:xfrm>
            <a:off x="819783" y="4201121"/>
            <a:ext cx="10058400" cy="4800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9E3611"/>
              </a:buClr>
              <a:buSzPts val="1600"/>
              <a:buFont typeface="Noto Sans Symbols"/>
              <a:buNone/>
            </a:pPr>
            <a:endParaRPr sz="1600" b="0" i="1" u="none" strike="noStrike" cap="none">
              <a:solidFill>
                <a:srgbClr val="990000"/>
              </a:solidFill>
              <a:latin typeface="Open Sans"/>
              <a:ea typeface="Open Sans"/>
              <a:cs typeface="Open Sans"/>
              <a:sym typeface="Open Sans"/>
            </a:endParaRPr>
          </a:p>
        </p:txBody>
      </p:sp>
      <p:sp>
        <p:nvSpPr>
          <p:cNvPr id="283" name="Shape 283"/>
          <p:cNvSpPr txBox="1"/>
          <p:nvPr/>
        </p:nvSpPr>
        <p:spPr>
          <a:xfrm>
            <a:off x="935350" y="1585300"/>
            <a:ext cx="10769400" cy="414300"/>
          </a:xfrm>
          <a:prstGeom prst="rect">
            <a:avLst/>
          </a:prstGeom>
          <a:noFill/>
          <a:ln>
            <a:noFill/>
          </a:ln>
        </p:spPr>
        <p:txBody>
          <a:bodyPr spcFirstLastPara="1" wrap="square" lIns="91425" tIns="45700" rIns="91425" bIns="45700" anchor="t" anchorCtr="0">
            <a:noAutofit/>
          </a:bodyPr>
          <a:lstStyle/>
          <a:p>
            <a:pPr marL="457200" marR="0" lvl="0" indent="-330200" algn="l" rtl="0">
              <a:lnSpc>
                <a:spcPct val="100000"/>
              </a:lnSpc>
              <a:spcBef>
                <a:spcPts val="0"/>
              </a:spcBef>
              <a:spcAft>
                <a:spcPts val="0"/>
              </a:spcAft>
              <a:buClr>
                <a:srgbClr val="000000"/>
              </a:buClr>
              <a:buSzPts val="1600"/>
              <a:buFont typeface="Arial"/>
              <a:buAutoNum type="arabicPeriod"/>
            </a:pPr>
            <a:r>
              <a:rPr lang="en-US" sz="1600" dirty="0"/>
              <a:t>Gabriel definitely shouldn’t leave school now.</a:t>
            </a:r>
            <a:r>
              <a:rPr lang="en-US" sz="1600" b="0" i="0" u="none" strike="noStrike" cap="none" dirty="0">
                <a:solidFill>
                  <a:srgbClr val="000000"/>
                </a:solidFill>
                <a:latin typeface="Arial"/>
                <a:ea typeface="Arial"/>
                <a:cs typeface="Arial"/>
                <a:sym typeface="Arial"/>
              </a:rPr>
              <a:t> 					</a:t>
            </a:r>
            <a:r>
              <a:rPr lang="en-US" sz="1600" b="1" dirty="0"/>
              <a:t>CIRCUMSTANCES</a:t>
            </a:r>
            <a:endParaRPr sz="1600" b="1" i="0" u="none" strike="noStrike" cap="none" dirty="0">
              <a:solidFill>
                <a:srgbClr val="000000"/>
              </a:solidFill>
            </a:endParaRPr>
          </a:p>
        </p:txBody>
      </p:sp>
      <p:sp>
        <p:nvSpPr>
          <p:cNvPr id="284" name="Shape 284"/>
          <p:cNvSpPr txBox="1"/>
          <p:nvPr/>
        </p:nvSpPr>
        <p:spPr>
          <a:xfrm>
            <a:off x="1415826" y="1950175"/>
            <a:ext cx="5706000" cy="338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C00000"/>
              </a:buClr>
              <a:buSzPts val="1600"/>
              <a:buFont typeface="Arial"/>
              <a:buNone/>
            </a:pPr>
            <a:r>
              <a:rPr lang="en-US" sz="1600">
                <a:solidFill>
                  <a:srgbClr val="C00000"/>
                </a:solidFill>
              </a:rPr>
              <a:t>Under no circumstances should Gabriel leave school now.</a:t>
            </a:r>
            <a:endParaRPr sz="1600" b="0" i="0" u="none" strike="noStrike" cap="none">
              <a:solidFill>
                <a:srgbClr val="C00000"/>
              </a:solidFill>
              <a:latin typeface="Arial"/>
              <a:ea typeface="Arial"/>
              <a:cs typeface="Arial"/>
              <a:sym typeface="Arial"/>
            </a:endParaRPr>
          </a:p>
        </p:txBody>
      </p:sp>
      <p:sp>
        <p:nvSpPr>
          <p:cNvPr id="286" name="Shape 286"/>
          <p:cNvSpPr txBox="1"/>
          <p:nvPr/>
        </p:nvSpPr>
        <p:spPr>
          <a:xfrm>
            <a:off x="450601" y="229388"/>
            <a:ext cx="6749100" cy="7983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1" i="0" u="none" strike="noStrike" cap="none">
                <a:solidFill>
                  <a:srgbClr val="1C4587"/>
                </a:solidFill>
                <a:latin typeface="Open Sans"/>
                <a:ea typeface="Open Sans"/>
                <a:cs typeface="Open Sans"/>
                <a:sym typeface="Open Sans"/>
              </a:rPr>
              <a:t>Practice activities</a:t>
            </a:r>
            <a:endParaRPr sz="4400" b="0" i="0" u="none" strike="noStrike" cap="none">
              <a:solidFill>
                <a:srgbClr val="1C4587"/>
              </a:solidFill>
              <a:latin typeface="Open Sans"/>
              <a:ea typeface="Open Sans"/>
              <a:cs typeface="Open Sans"/>
              <a:sym typeface="Open Sans"/>
            </a:endParaRPr>
          </a:p>
        </p:txBody>
      </p:sp>
      <p:sp>
        <p:nvSpPr>
          <p:cNvPr id="287" name="Shape 287"/>
          <p:cNvSpPr txBox="1"/>
          <p:nvPr/>
        </p:nvSpPr>
        <p:spPr>
          <a:xfrm>
            <a:off x="464551" y="905812"/>
            <a:ext cx="11480400" cy="4143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9E3611"/>
              </a:buClr>
              <a:buSzPts val="500"/>
              <a:buFont typeface="Open Sans"/>
              <a:buNone/>
            </a:pPr>
            <a:r>
              <a:rPr lang="en-US" sz="2000" b="1">
                <a:solidFill>
                  <a:srgbClr val="1C4587"/>
                </a:solidFill>
                <a:latin typeface="Open Sans"/>
                <a:ea typeface="Open Sans"/>
                <a:cs typeface="Open Sans"/>
                <a:sym typeface="Open Sans"/>
              </a:rPr>
              <a:t>Rewrite these sentences using the words in capitals.</a:t>
            </a:r>
            <a:endParaRPr/>
          </a:p>
          <a:p>
            <a:pPr marL="0" marR="0" lvl="0" indent="0" algn="l" rtl="0">
              <a:lnSpc>
                <a:spcPct val="90000"/>
              </a:lnSpc>
              <a:spcBef>
                <a:spcPts val="1200"/>
              </a:spcBef>
              <a:spcAft>
                <a:spcPts val="0"/>
              </a:spcAft>
              <a:buClr>
                <a:srgbClr val="9E3611"/>
              </a:buClr>
              <a:buSzPts val="500"/>
              <a:buFont typeface="Arial"/>
              <a:buNone/>
            </a:pPr>
            <a:endParaRPr sz="2000" b="1" i="1" u="none" strike="noStrike" cap="none">
              <a:solidFill>
                <a:schemeClr val="dk1"/>
              </a:solidFill>
              <a:latin typeface="Open Sans"/>
              <a:ea typeface="Open Sans"/>
              <a:cs typeface="Open Sans"/>
              <a:sym typeface="Open Sans"/>
            </a:endParaRPr>
          </a:p>
        </p:txBody>
      </p:sp>
      <p:sp>
        <p:nvSpPr>
          <p:cNvPr id="288" name="Shape 288"/>
          <p:cNvSpPr txBox="1"/>
          <p:nvPr/>
        </p:nvSpPr>
        <p:spPr>
          <a:xfrm>
            <a:off x="935350" y="2506163"/>
            <a:ext cx="10769400" cy="414300"/>
          </a:xfrm>
          <a:prstGeom prst="rect">
            <a:avLst/>
          </a:prstGeom>
          <a:noFill/>
          <a:ln>
            <a:noFill/>
          </a:ln>
        </p:spPr>
        <p:txBody>
          <a:bodyPr spcFirstLastPara="1" wrap="square" lIns="91425" tIns="45700" rIns="91425" bIns="45700" anchor="t" anchorCtr="0">
            <a:noAutofit/>
          </a:bodyPr>
          <a:lstStyle/>
          <a:p>
            <a:pPr marL="457200" marR="0" lvl="0" indent="-330200" algn="l" rtl="0">
              <a:lnSpc>
                <a:spcPct val="100000"/>
              </a:lnSpc>
              <a:spcBef>
                <a:spcPts val="0"/>
              </a:spcBef>
              <a:spcAft>
                <a:spcPts val="0"/>
              </a:spcAft>
              <a:buClr>
                <a:srgbClr val="000000"/>
              </a:buClr>
              <a:buSzPts val="1600"/>
              <a:buFont typeface="Arial"/>
              <a:buAutoNum type="arabicPeriod" startAt="2"/>
            </a:pPr>
            <a:r>
              <a:rPr lang="en-US" sz="1600" dirty="0"/>
              <a:t>You really must see the new Batman film.					</a:t>
            </a:r>
            <a:r>
              <a:rPr lang="en-US" sz="1600" b="1" dirty="0"/>
              <a:t>IT</a:t>
            </a:r>
            <a:endParaRPr sz="1600" b="1" i="0" u="none" strike="noStrike" cap="none" dirty="0">
              <a:solidFill>
                <a:srgbClr val="000000"/>
              </a:solidFill>
            </a:endParaRPr>
          </a:p>
        </p:txBody>
      </p:sp>
      <p:sp>
        <p:nvSpPr>
          <p:cNvPr id="289" name="Shape 289"/>
          <p:cNvSpPr txBox="1"/>
          <p:nvPr/>
        </p:nvSpPr>
        <p:spPr>
          <a:xfrm>
            <a:off x="935350" y="3427050"/>
            <a:ext cx="10769400" cy="414300"/>
          </a:xfrm>
          <a:prstGeom prst="rect">
            <a:avLst/>
          </a:prstGeom>
          <a:noFill/>
          <a:ln>
            <a:noFill/>
          </a:ln>
        </p:spPr>
        <p:txBody>
          <a:bodyPr spcFirstLastPara="1" wrap="square" lIns="91425" tIns="45700" rIns="91425" bIns="45700" anchor="t" anchorCtr="0">
            <a:noAutofit/>
          </a:bodyPr>
          <a:lstStyle/>
          <a:p>
            <a:pPr marL="457200" marR="0" lvl="0" indent="-330200" algn="l" rtl="0">
              <a:lnSpc>
                <a:spcPct val="100000"/>
              </a:lnSpc>
              <a:spcBef>
                <a:spcPts val="0"/>
              </a:spcBef>
              <a:spcAft>
                <a:spcPts val="0"/>
              </a:spcAft>
              <a:buClr>
                <a:srgbClr val="000000"/>
              </a:buClr>
              <a:buSzPts val="1600"/>
              <a:buFont typeface="Arial"/>
              <a:buAutoNum type="arabicPeriod" startAt="3"/>
            </a:pPr>
            <a:r>
              <a:rPr lang="en-US" sz="1600" dirty="0"/>
              <a:t>You should thank Mary.							</a:t>
            </a:r>
            <a:r>
              <a:rPr lang="en-US" sz="1600" b="1" dirty="0"/>
              <a:t>WHO</a:t>
            </a:r>
            <a:endParaRPr sz="1600" b="1" i="0" u="none" strike="noStrike" cap="none" dirty="0">
              <a:solidFill>
                <a:srgbClr val="000000"/>
              </a:solidFill>
            </a:endParaRPr>
          </a:p>
        </p:txBody>
      </p:sp>
      <p:sp>
        <p:nvSpPr>
          <p:cNvPr id="290" name="Shape 290"/>
          <p:cNvSpPr txBox="1"/>
          <p:nvPr/>
        </p:nvSpPr>
        <p:spPr>
          <a:xfrm>
            <a:off x="935350" y="5199538"/>
            <a:ext cx="10769400" cy="414300"/>
          </a:xfrm>
          <a:prstGeom prst="rect">
            <a:avLst/>
          </a:prstGeom>
          <a:noFill/>
          <a:ln>
            <a:noFill/>
          </a:ln>
        </p:spPr>
        <p:txBody>
          <a:bodyPr spcFirstLastPara="1" wrap="square" lIns="91425" tIns="45700" rIns="91425" bIns="45700" anchor="t" anchorCtr="0">
            <a:noAutofit/>
          </a:bodyPr>
          <a:lstStyle/>
          <a:p>
            <a:pPr marL="457200" marR="0" lvl="0" indent="-330200" algn="l" rtl="0">
              <a:lnSpc>
                <a:spcPct val="100000"/>
              </a:lnSpc>
              <a:spcBef>
                <a:spcPts val="0"/>
              </a:spcBef>
              <a:spcAft>
                <a:spcPts val="0"/>
              </a:spcAft>
              <a:buClr>
                <a:srgbClr val="000000"/>
              </a:buClr>
              <a:buSzPts val="1600"/>
              <a:buFont typeface="Arial"/>
              <a:buAutoNum type="arabicPeriod" startAt="5"/>
            </a:pPr>
            <a:r>
              <a:rPr lang="en-US" sz="1600" dirty="0"/>
              <a:t>Angie and Tim adored their dog more than anything.				</a:t>
            </a:r>
            <a:r>
              <a:rPr lang="en-US" sz="1600" b="1" dirty="0"/>
              <a:t>WHAT</a:t>
            </a:r>
            <a:endParaRPr sz="1600" b="1" i="0" u="none" strike="noStrike" cap="none" dirty="0">
              <a:solidFill>
                <a:srgbClr val="000000"/>
              </a:solidFill>
            </a:endParaRPr>
          </a:p>
        </p:txBody>
      </p:sp>
      <p:sp>
        <p:nvSpPr>
          <p:cNvPr id="291" name="Shape 291"/>
          <p:cNvSpPr txBox="1"/>
          <p:nvPr/>
        </p:nvSpPr>
        <p:spPr>
          <a:xfrm>
            <a:off x="935350" y="4313300"/>
            <a:ext cx="10769400" cy="414300"/>
          </a:xfrm>
          <a:prstGeom prst="rect">
            <a:avLst/>
          </a:prstGeom>
          <a:noFill/>
          <a:ln>
            <a:noFill/>
          </a:ln>
        </p:spPr>
        <p:txBody>
          <a:bodyPr spcFirstLastPara="1" wrap="square" lIns="91425" tIns="45700" rIns="91425" bIns="45700" anchor="t" anchorCtr="0">
            <a:noAutofit/>
          </a:bodyPr>
          <a:lstStyle/>
          <a:p>
            <a:pPr marL="457200" marR="0" lvl="0" indent="-330200" algn="l" rtl="0">
              <a:lnSpc>
                <a:spcPct val="100000"/>
              </a:lnSpc>
              <a:spcBef>
                <a:spcPts val="0"/>
              </a:spcBef>
              <a:spcAft>
                <a:spcPts val="0"/>
              </a:spcAft>
              <a:buClr>
                <a:srgbClr val="000000"/>
              </a:buClr>
              <a:buSzPts val="1600"/>
              <a:buFont typeface="Arial"/>
              <a:buAutoNum type="arabicPeriod" startAt="4"/>
            </a:pPr>
            <a:r>
              <a:rPr lang="en-US" sz="1600" dirty="0"/>
              <a:t>As soon as Lucy passed the exam, she started the new course.			</a:t>
            </a:r>
            <a:r>
              <a:rPr lang="en-US" sz="1600" b="1" dirty="0"/>
              <a:t>NO SOONER</a:t>
            </a:r>
            <a:endParaRPr sz="1600" b="1" i="0" u="none" strike="noStrike" cap="none" dirty="0">
              <a:solidFill>
                <a:srgbClr val="000000"/>
              </a:solidFill>
            </a:endParaRPr>
          </a:p>
        </p:txBody>
      </p:sp>
      <p:sp>
        <p:nvSpPr>
          <p:cNvPr id="292" name="Shape 292"/>
          <p:cNvSpPr txBox="1"/>
          <p:nvPr/>
        </p:nvSpPr>
        <p:spPr>
          <a:xfrm>
            <a:off x="1415825" y="5567425"/>
            <a:ext cx="6390300" cy="338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C00000"/>
              </a:buClr>
              <a:buSzPts val="1600"/>
              <a:buFont typeface="Arial"/>
              <a:buNone/>
            </a:pPr>
            <a:r>
              <a:rPr lang="en-US" sz="1600" dirty="0">
                <a:solidFill>
                  <a:srgbClr val="C00000"/>
                </a:solidFill>
              </a:rPr>
              <a:t>What Angie and Tim adored more than anything was their dog.</a:t>
            </a:r>
            <a:endParaRPr sz="1600" b="0" i="0" u="none" strike="noStrike" cap="none" dirty="0">
              <a:solidFill>
                <a:srgbClr val="C00000"/>
              </a:solidFill>
              <a:latin typeface="Arial"/>
              <a:ea typeface="Arial"/>
              <a:cs typeface="Arial"/>
              <a:sym typeface="Arial"/>
            </a:endParaRPr>
          </a:p>
        </p:txBody>
      </p:sp>
      <p:sp>
        <p:nvSpPr>
          <p:cNvPr id="293" name="Shape 293"/>
          <p:cNvSpPr txBox="1"/>
          <p:nvPr/>
        </p:nvSpPr>
        <p:spPr>
          <a:xfrm>
            <a:off x="1415826" y="2903963"/>
            <a:ext cx="5706000" cy="338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C00000"/>
              </a:buClr>
              <a:buSzPts val="1600"/>
              <a:buFont typeface="Arial"/>
              <a:buNone/>
            </a:pPr>
            <a:r>
              <a:rPr lang="en-US" sz="1600">
                <a:solidFill>
                  <a:srgbClr val="C00000"/>
                </a:solidFill>
              </a:rPr>
              <a:t>It is the Batman film that you (really) must see.</a:t>
            </a:r>
            <a:endParaRPr sz="1600" b="0" i="0" u="none" strike="noStrike" cap="none">
              <a:solidFill>
                <a:srgbClr val="C00000"/>
              </a:solidFill>
              <a:latin typeface="Arial"/>
              <a:ea typeface="Arial"/>
              <a:cs typeface="Arial"/>
              <a:sym typeface="Arial"/>
            </a:endParaRPr>
          </a:p>
        </p:txBody>
      </p:sp>
      <p:sp>
        <p:nvSpPr>
          <p:cNvPr id="294" name="Shape 294"/>
          <p:cNvSpPr txBox="1"/>
          <p:nvPr/>
        </p:nvSpPr>
        <p:spPr>
          <a:xfrm>
            <a:off x="1415826" y="3823738"/>
            <a:ext cx="5706000" cy="338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C00000"/>
              </a:buClr>
              <a:buSzPts val="1600"/>
              <a:buFont typeface="Arial"/>
              <a:buNone/>
            </a:pPr>
            <a:r>
              <a:rPr lang="en-US" sz="1600">
                <a:solidFill>
                  <a:srgbClr val="C00000"/>
                </a:solidFill>
              </a:rPr>
              <a:t>It is Mary (who) you should thank.</a:t>
            </a:r>
            <a:endParaRPr sz="1600" b="0" i="0" u="none" strike="noStrike" cap="none">
              <a:solidFill>
                <a:srgbClr val="C00000"/>
              </a:solidFill>
              <a:latin typeface="Arial"/>
              <a:ea typeface="Arial"/>
              <a:cs typeface="Arial"/>
              <a:sym typeface="Arial"/>
            </a:endParaRPr>
          </a:p>
        </p:txBody>
      </p:sp>
      <p:sp>
        <p:nvSpPr>
          <p:cNvPr id="295" name="Shape 295"/>
          <p:cNvSpPr txBox="1"/>
          <p:nvPr/>
        </p:nvSpPr>
        <p:spPr>
          <a:xfrm>
            <a:off x="1415825" y="4719800"/>
            <a:ext cx="6711600" cy="338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C00000"/>
              </a:buClr>
              <a:buSzPts val="1600"/>
              <a:buFont typeface="Arial"/>
              <a:buNone/>
            </a:pPr>
            <a:r>
              <a:rPr lang="en-US" sz="1600" dirty="0">
                <a:solidFill>
                  <a:srgbClr val="C00000"/>
                </a:solidFill>
              </a:rPr>
              <a:t>No sooner had Lucy passed the exam than she started the new course.</a:t>
            </a:r>
            <a:endParaRPr sz="1600" b="0" i="0" u="none" strike="noStrike" cap="none" dirty="0">
              <a:solidFill>
                <a:srgbClr val="C00000"/>
              </a:solidFill>
              <a:latin typeface="Arial"/>
              <a:ea typeface="Arial"/>
              <a:cs typeface="Arial"/>
              <a:sym typeface="Arial"/>
            </a:endParaRPr>
          </a:p>
        </p:txBody>
      </p:sp>
      <p:sp>
        <p:nvSpPr>
          <p:cNvPr id="16" name="Google Shape;65;p15">
            <a:extLst>
              <a:ext uri="{FF2B5EF4-FFF2-40B4-BE49-F238E27FC236}">
                <a16:creationId xmlns:a16="http://schemas.microsoft.com/office/drawing/2014/main" id="{DB680C7F-74F7-48F3-8A2B-3DAB93B3FF3D}"/>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83"/>
                                        </p:tgtEl>
                                        <p:attrNameLst>
                                          <p:attrName>style.visibility</p:attrName>
                                        </p:attrNameLst>
                                      </p:cBhvr>
                                      <p:to>
                                        <p:strVal val="visible"/>
                                      </p:to>
                                    </p:set>
                                    <p:anim calcmode="lin" valueType="num">
                                      <p:cBhvr additive="base">
                                        <p:cTn id="7" dur="1000"/>
                                        <p:tgtEl>
                                          <p:spTgt spid="283"/>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84"/>
                                        </p:tgtEl>
                                        <p:attrNameLst>
                                          <p:attrName>style.visibility</p:attrName>
                                        </p:attrNameLst>
                                      </p:cBhvr>
                                      <p:to>
                                        <p:strVal val="visible"/>
                                      </p:to>
                                    </p:set>
                                    <p:anim calcmode="lin" valueType="num">
                                      <p:cBhvr additive="base">
                                        <p:cTn id="12" dur="1000"/>
                                        <p:tgtEl>
                                          <p:spTgt spid="284"/>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88"/>
                                        </p:tgtEl>
                                        <p:attrNameLst>
                                          <p:attrName>style.visibility</p:attrName>
                                        </p:attrNameLst>
                                      </p:cBhvr>
                                      <p:to>
                                        <p:strVal val="visible"/>
                                      </p:to>
                                    </p:set>
                                    <p:anim calcmode="lin" valueType="num">
                                      <p:cBhvr additive="base">
                                        <p:cTn id="17" dur="1000"/>
                                        <p:tgtEl>
                                          <p:spTgt spid="288"/>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293"/>
                                        </p:tgtEl>
                                        <p:attrNameLst>
                                          <p:attrName>style.visibility</p:attrName>
                                        </p:attrNameLst>
                                      </p:cBhvr>
                                      <p:to>
                                        <p:strVal val="visible"/>
                                      </p:to>
                                    </p:set>
                                    <p:anim calcmode="lin" valueType="num">
                                      <p:cBhvr additive="base">
                                        <p:cTn id="22" dur="1000"/>
                                        <p:tgtEl>
                                          <p:spTgt spid="293"/>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289"/>
                                        </p:tgtEl>
                                        <p:attrNameLst>
                                          <p:attrName>style.visibility</p:attrName>
                                        </p:attrNameLst>
                                      </p:cBhvr>
                                      <p:to>
                                        <p:strVal val="visible"/>
                                      </p:to>
                                    </p:set>
                                    <p:anim calcmode="lin" valueType="num">
                                      <p:cBhvr additive="base">
                                        <p:cTn id="27" dur="1000"/>
                                        <p:tgtEl>
                                          <p:spTgt spid="289"/>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294"/>
                                        </p:tgtEl>
                                        <p:attrNameLst>
                                          <p:attrName>style.visibility</p:attrName>
                                        </p:attrNameLst>
                                      </p:cBhvr>
                                      <p:to>
                                        <p:strVal val="visible"/>
                                      </p:to>
                                    </p:set>
                                    <p:anim calcmode="lin" valueType="num">
                                      <p:cBhvr additive="base">
                                        <p:cTn id="32" dur="1000"/>
                                        <p:tgtEl>
                                          <p:spTgt spid="294"/>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91"/>
                                        </p:tgtEl>
                                        <p:attrNameLst>
                                          <p:attrName>style.visibility</p:attrName>
                                        </p:attrNameLst>
                                      </p:cBhvr>
                                      <p:to>
                                        <p:strVal val="visible"/>
                                      </p:to>
                                    </p:set>
                                    <p:anim calcmode="lin" valueType="num">
                                      <p:cBhvr additive="base">
                                        <p:cTn id="37" dur="1000"/>
                                        <p:tgtEl>
                                          <p:spTgt spid="291"/>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295"/>
                                        </p:tgtEl>
                                        <p:attrNameLst>
                                          <p:attrName>style.visibility</p:attrName>
                                        </p:attrNameLst>
                                      </p:cBhvr>
                                      <p:to>
                                        <p:strVal val="visible"/>
                                      </p:to>
                                    </p:set>
                                    <p:anim calcmode="lin" valueType="num">
                                      <p:cBhvr additive="base">
                                        <p:cTn id="42" dur="1000"/>
                                        <p:tgtEl>
                                          <p:spTgt spid="295"/>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290"/>
                                        </p:tgtEl>
                                        <p:attrNameLst>
                                          <p:attrName>style.visibility</p:attrName>
                                        </p:attrNameLst>
                                      </p:cBhvr>
                                      <p:to>
                                        <p:strVal val="visible"/>
                                      </p:to>
                                    </p:set>
                                    <p:anim calcmode="lin" valueType="num">
                                      <p:cBhvr additive="base">
                                        <p:cTn id="47" dur="1000"/>
                                        <p:tgtEl>
                                          <p:spTgt spid="290"/>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nodeType="clickEffect">
                                  <p:stCondLst>
                                    <p:cond delay="0"/>
                                  </p:stCondLst>
                                  <p:childTnLst>
                                    <p:set>
                                      <p:cBhvr>
                                        <p:cTn id="51" dur="1" fill="hold">
                                          <p:stCondLst>
                                            <p:cond delay="0"/>
                                          </p:stCondLst>
                                        </p:cTn>
                                        <p:tgtEl>
                                          <p:spTgt spid="292"/>
                                        </p:tgtEl>
                                        <p:attrNameLst>
                                          <p:attrName>style.visibility</p:attrName>
                                        </p:attrNameLst>
                                      </p:cBhvr>
                                      <p:to>
                                        <p:strVal val="visible"/>
                                      </p:to>
                                    </p:set>
                                    <p:anim calcmode="lin" valueType="num">
                                      <p:cBhvr additive="base">
                                        <p:cTn id="52" dur="1000"/>
                                        <p:tgtEl>
                                          <p:spTgt spid="2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Shape 63"/>
          <p:cNvSpPr txBox="1">
            <a:spLocks noGrp="1"/>
          </p:cNvSpPr>
          <p:nvPr>
            <p:ph type="title" idx="4294967295"/>
          </p:nvPr>
        </p:nvSpPr>
        <p:spPr>
          <a:xfrm>
            <a:off x="684838" y="766348"/>
            <a:ext cx="10058400" cy="16092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a:solidFill>
                  <a:srgbClr val="1C4587"/>
                </a:solidFill>
                <a:latin typeface="Open Sans"/>
                <a:ea typeface="Open Sans"/>
                <a:cs typeface="Open Sans"/>
                <a:sym typeface="Open Sans"/>
              </a:rPr>
              <a:t>What is an </a:t>
            </a:r>
            <a:r>
              <a:rPr lang="en-US" sz="4400" b="1">
                <a:solidFill>
                  <a:srgbClr val="1C4587"/>
                </a:solidFill>
                <a:latin typeface="Open Sans"/>
                <a:ea typeface="Open Sans"/>
                <a:cs typeface="Open Sans"/>
                <a:sym typeface="Open Sans"/>
              </a:rPr>
              <a:t>emphatic structure</a:t>
            </a:r>
            <a:r>
              <a:rPr lang="en-US" sz="4400">
                <a:solidFill>
                  <a:srgbClr val="1C4587"/>
                </a:solidFill>
                <a:latin typeface="Open Sans"/>
                <a:ea typeface="Open Sans"/>
                <a:cs typeface="Open Sans"/>
                <a:sym typeface="Open Sans"/>
              </a:rPr>
              <a:t>?</a:t>
            </a:r>
            <a:endParaRPr sz="4400" i="0" u="none" strike="noStrike" cap="none">
              <a:solidFill>
                <a:srgbClr val="1C4587"/>
              </a:solidFill>
              <a:latin typeface="Open Sans"/>
              <a:ea typeface="Open Sans"/>
              <a:cs typeface="Open Sans"/>
              <a:sym typeface="Open Sans"/>
            </a:endParaRPr>
          </a:p>
        </p:txBody>
      </p:sp>
      <p:sp>
        <p:nvSpPr>
          <p:cNvPr id="64" name="Shape 64"/>
          <p:cNvSpPr txBox="1">
            <a:spLocks noGrp="1"/>
          </p:cNvSpPr>
          <p:nvPr>
            <p:ph type="body" idx="4294967295"/>
          </p:nvPr>
        </p:nvSpPr>
        <p:spPr>
          <a:xfrm>
            <a:off x="684838" y="2739129"/>
            <a:ext cx="10058400" cy="22704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9E3611"/>
              </a:buClr>
              <a:buSzPts val="500"/>
              <a:buFont typeface="Noto Sans Symbols"/>
              <a:buNone/>
            </a:pPr>
            <a:r>
              <a:rPr lang="en-US" sz="2000">
                <a:solidFill>
                  <a:srgbClr val="1C4587"/>
                </a:solidFill>
                <a:latin typeface="Open Sans"/>
                <a:ea typeface="Open Sans"/>
                <a:cs typeface="Open Sans"/>
                <a:sym typeface="Open Sans"/>
              </a:rPr>
              <a:t>There are many different types of emphatic structures:</a:t>
            </a:r>
            <a:endParaRPr sz="2000" b="0" i="0" u="none" strike="noStrike" cap="none">
              <a:solidFill>
                <a:srgbClr val="1C4587"/>
              </a:solidFill>
              <a:latin typeface="Open Sans"/>
              <a:ea typeface="Open Sans"/>
              <a:cs typeface="Open Sans"/>
              <a:sym typeface="Open Sans"/>
            </a:endParaRPr>
          </a:p>
          <a:p>
            <a:pPr marL="457200" marR="0" lvl="0" indent="-457200" algn="l" rtl="0">
              <a:lnSpc>
                <a:spcPct val="90000"/>
              </a:lnSpc>
              <a:spcBef>
                <a:spcPts val="1200"/>
              </a:spcBef>
              <a:spcAft>
                <a:spcPts val="0"/>
              </a:spcAft>
              <a:buClr>
                <a:srgbClr val="1C4587"/>
              </a:buClr>
              <a:buSzPts val="1700"/>
              <a:buFont typeface="Open Sans"/>
              <a:buAutoNum type="arabicPeriod"/>
            </a:pPr>
            <a:r>
              <a:rPr lang="en-US" sz="2000">
                <a:solidFill>
                  <a:srgbClr val="1C4587"/>
                </a:solidFill>
                <a:latin typeface="Open Sans"/>
                <a:ea typeface="Open Sans"/>
                <a:cs typeface="Open Sans"/>
                <a:sym typeface="Open Sans"/>
              </a:rPr>
              <a:t>Inversions with certain negative adverbs and phrases.</a:t>
            </a:r>
            <a:endParaRPr sz="2000" b="0" i="0" u="none" strike="noStrike" cap="none">
              <a:solidFill>
                <a:srgbClr val="1C4587"/>
              </a:solidFill>
              <a:latin typeface="Open Sans"/>
              <a:ea typeface="Open Sans"/>
              <a:cs typeface="Open Sans"/>
              <a:sym typeface="Open Sans"/>
            </a:endParaRPr>
          </a:p>
          <a:p>
            <a:pPr marL="457200" marR="0" lvl="0" indent="-457200" algn="l" rtl="0">
              <a:lnSpc>
                <a:spcPct val="90000"/>
              </a:lnSpc>
              <a:spcBef>
                <a:spcPts val="1200"/>
              </a:spcBef>
              <a:spcAft>
                <a:spcPts val="0"/>
              </a:spcAft>
              <a:buClr>
                <a:srgbClr val="1C4587"/>
              </a:buClr>
              <a:buSzPts val="1700"/>
              <a:buFont typeface="Open Sans"/>
              <a:buAutoNum type="arabicPeriod"/>
            </a:pPr>
            <a:r>
              <a:rPr lang="en-US" sz="2000">
                <a:solidFill>
                  <a:srgbClr val="1C4587"/>
                </a:solidFill>
                <a:latin typeface="Open Sans"/>
                <a:ea typeface="Open Sans"/>
                <a:cs typeface="Open Sans"/>
                <a:sym typeface="Open Sans"/>
              </a:rPr>
              <a:t>Cleft sentences starting with </a:t>
            </a:r>
            <a:r>
              <a:rPr lang="en-US" sz="2000" i="1">
                <a:solidFill>
                  <a:srgbClr val="1C4587"/>
                </a:solidFill>
                <a:latin typeface="Open Sans"/>
                <a:ea typeface="Open Sans"/>
                <a:cs typeface="Open Sans"/>
                <a:sym typeface="Open Sans"/>
              </a:rPr>
              <a:t>it </a:t>
            </a:r>
            <a:r>
              <a:rPr lang="en-US" sz="2000">
                <a:solidFill>
                  <a:srgbClr val="1C4587"/>
                </a:solidFill>
                <a:latin typeface="Open Sans"/>
                <a:ea typeface="Open Sans"/>
                <a:cs typeface="Open Sans"/>
                <a:sym typeface="Open Sans"/>
              </a:rPr>
              <a:t>and relative clauses.</a:t>
            </a:r>
            <a:endParaRPr sz="2000" b="0" u="none" strike="noStrike" cap="none">
              <a:solidFill>
                <a:srgbClr val="1C4587"/>
              </a:solidFill>
              <a:latin typeface="Open Sans"/>
              <a:ea typeface="Open Sans"/>
              <a:cs typeface="Open Sans"/>
              <a:sym typeface="Open Sans"/>
            </a:endParaRPr>
          </a:p>
          <a:p>
            <a:pPr marL="457200" marR="0" lvl="0" indent="-457200" algn="l" rtl="0">
              <a:lnSpc>
                <a:spcPct val="90000"/>
              </a:lnSpc>
              <a:spcBef>
                <a:spcPts val="1200"/>
              </a:spcBef>
              <a:spcAft>
                <a:spcPts val="0"/>
              </a:spcAft>
              <a:buClr>
                <a:srgbClr val="1C4587"/>
              </a:buClr>
              <a:buSzPts val="1700"/>
              <a:buFont typeface="Open Sans"/>
              <a:buAutoNum type="arabicPeriod"/>
            </a:pPr>
            <a:r>
              <a:rPr lang="en-US" sz="2000">
                <a:solidFill>
                  <a:srgbClr val="1C4587"/>
                </a:solidFill>
                <a:latin typeface="Open Sans"/>
                <a:ea typeface="Open Sans"/>
                <a:cs typeface="Open Sans"/>
                <a:sym typeface="Open Sans"/>
              </a:rPr>
              <a:t>Adding an auxiliary verb when we wouldn’t usually.</a:t>
            </a:r>
            <a:endParaRPr sz="2000">
              <a:solidFill>
                <a:srgbClr val="1C4587"/>
              </a:solidFill>
              <a:latin typeface="Open Sans"/>
              <a:ea typeface="Open Sans"/>
              <a:cs typeface="Open Sans"/>
              <a:sym typeface="Open Sans"/>
            </a:endParaRPr>
          </a:p>
          <a:p>
            <a:pPr marL="457200" marR="0" lvl="0" indent="-457200" algn="l" rtl="0">
              <a:lnSpc>
                <a:spcPct val="90000"/>
              </a:lnSpc>
              <a:spcBef>
                <a:spcPts val="1200"/>
              </a:spcBef>
              <a:spcAft>
                <a:spcPts val="0"/>
              </a:spcAft>
              <a:buClr>
                <a:srgbClr val="1C4587"/>
              </a:buClr>
              <a:buSzPts val="1700"/>
              <a:buFont typeface="Open Sans"/>
              <a:buAutoNum type="arabicPeriod"/>
            </a:pPr>
            <a:r>
              <a:rPr lang="en-US" sz="2000">
                <a:solidFill>
                  <a:srgbClr val="1C4587"/>
                </a:solidFill>
                <a:latin typeface="Open Sans"/>
                <a:ea typeface="Open Sans"/>
                <a:cs typeface="Open Sans"/>
                <a:sym typeface="Open Sans"/>
              </a:rPr>
              <a:t>Cleft sentences introduced with </a:t>
            </a:r>
            <a:r>
              <a:rPr lang="en-US" sz="2000" i="1">
                <a:solidFill>
                  <a:srgbClr val="1C4587"/>
                </a:solidFill>
                <a:latin typeface="Open Sans"/>
                <a:ea typeface="Open Sans"/>
                <a:cs typeface="Open Sans"/>
                <a:sym typeface="Open Sans"/>
              </a:rPr>
              <a:t>What.</a:t>
            </a:r>
            <a:endParaRPr sz="2000" i="1">
              <a:solidFill>
                <a:srgbClr val="1C4587"/>
              </a:solidFill>
              <a:latin typeface="Open Sans"/>
              <a:ea typeface="Open Sans"/>
              <a:cs typeface="Open Sans"/>
              <a:sym typeface="Open Sans"/>
            </a:endParaRPr>
          </a:p>
          <a:p>
            <a:pPr marL="457200" marR="0" lvl="0" indent="-457200" algn="l" rtl="0">
              <a:lnSpc>
                <a:spcPct val="90000"/>
              </a:lnSpc>
              <a:spcBef>
                <a:spcPts val="1200"/>
              </a:spcBef>
              <a:spcAft>
                <a:spcPts val="0"/>
              </a:spcAft>
              <a:buClr>
                <a:srgbClr val="9E3611"/>
              </a:buClr>
              <a:buSzPts val="1700"/>
              <a:buFont typeface="Noto Sans Symbols"/>
              <a:buNone/>
            </a:pPr>
            <a:endParaRPr sz="2000" b="0" i="0" u="none" strike="noStrike" cap="none">
              <a:solidFill>
                <a:srgbClr val="1C4587"/>
              </a:solidFill>
              <a:latin typeface="Open Sans"/>
              <a:ea typeface="Open Sans"/>
              <a:cs typeface="Open Sans"/>
              <a:sym typeface="Open Sans"/>
            </a:endParaRPr>
          </a:p>
        </p:txBody>
      </p:sp>
      <p:sp>
        <p:nvSpPr>
          <p:cNvPr id="66" name="Shape 66"/>
          <p:cNvSpPr/>
          <p:nvPr/>
        </p:nvSpPr>
        <p:spPr>
          <a:xfrm>
            <a:off x="8903368" y="5226518"/>
            <a:ext cx="2791327" cy="1117385"/>
          </a:xfrm>
          <a:prstGeom prst="homePlate">
            <a:avLst>
              <a:gd name="adj" fmla="val 50000"/>
            </a:avLst>
          </a:prstGeom>
          <a:solidFill>
            <a:srgbClr val="00A7E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600"/>
              <a:buFont typeface="Open Sans"/>
              <a:buNone/>
            </a:pPr>
            <a:r>
              <a:rPr lang="en-US" sz="1600" b="0" i="0" u="none" strike="noStrike" cap="none">
                <a:solidFill>
                  <a:schemeClr val="lt1"/>
                </a:solidFill>
                <a:latin typeface="Open Sans"/>
                <a:ea typeface="Open Sans"/>
                <a:cs typeface="Open Sans"/>
                <a:sym typeface="Open Sans"/>
              </a:rPr>
              <a:t>When and why do we use them?</a:t>
            </a:r>
            <a:endParaRPr/>
          </a:p>
        </p:txBody>
      </p:sp>
      <p:sp>
        <p:nvSpPr>
          <p:cNvPr id="6" name="Google Shape;65;p15">
            <a:extLst>
              <a:ext uri="{FF2B5EF4-FFF2-40B4-BE49-F238E27FC236}">
                <a16:creationId xmlns:a16="http://schemas.microsoft.com/office/drawing/2014/main" id="{EF88BB69-B320-4747-8781-9E1EAF414768}"/>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4">
                                            <p:txEl>
                                              <p:pRg st="0" end="0"/>
                                            </p:txEl>
                                          </p:spTgt>
                                        </p:tgtEl>
                                        <p:attrNameLst>
                                          <p:attrName>style.visibility</p:attrName>
                                        </p:attrNameLst>
                                      </p:cBhvr>
                                      <p:to>
                                        <p:strVal val="visible"/>
                                      </p:to>
                                    </p:set>
                                    <p:animEffect transition="in" filter="fade">
                                      <p:cBhvr>
                                        <p:cTn id="7" dur="500"/>
                                        <p:tgtEl>
                                          <p:spTgt spid="6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4">
                                            <p:txEl>
                                              <p:pRg st="1" end="1"/>
                                            </p:txEl>
                                          </p:spTgt>
                                        </p:tgtEl>
                                        <p:attrNameLst>
                                          <p:attrName>style.visibility</p:attrName>
                                        </p:attrNameLst>
                                      </p:cBhvr>
                                      <p:to>
                                        <p:strVal val="visible"/>
                                      </p:to>
                                    </p:set>
                                    <p:animEffect transition="in" filter="fade">
                                      <p:cBhvr>
                                        <p:cTn id="12" dur="500"/>
                                        <p:tgtEl>
                                          <p:spTgt spid="6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4">
                                            <p:txEl>
                                              <p:pRg st="2" end="2"/>
                                            </p:txEl>
                                          </p:spTgt>
                                        </p:tgtEl>
                                        <p:attrNameLst>
                                          <p:attrName>style.visibility</p:attrName>
                                        </p:attrNameLst>
                                      </p:cBhvr>
                                      <p:to>
                                        <p:strVal val="visible"/>
                                      </p:to>
                                    </p:set>
                                    <p:animEffect transition="in" filter="fade">
                                      <p:cBhvr>
                                        <p:cTn id="17" dur="500"/>
                                        <p:tgtEl>
                                          <p:spTgt spid="6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4">
                                            <p:txEl>
                                              <p:pRg st="3" end="3"/>
                                            </p:txEl>
                                          </p:spTgt>
                                        </p:tgtEl>
                                        <p:attrNameLst>
                                          <p:attrName>style.visibility</p:attrName>
                                        </p:attrNameLst>
                                      </p:cBhvr>
                                      <p:to>
                                        <p:strVal val="visible"/>
                                      </p:to>
                                    </p:set>
                                    <p:animEffect transition="in" filter="fade">
                                      <p:cBhvr>
                                        <p:cTn id="22" dur="500"/>
                                        <p:tgtEl>
                                          <p:spTgt spid="6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4">
                                            <p:txEl>
                                              <p:pRg st="4" end="4"/>
                                            </p:txEl>
                                          </p:spTgt>
                                        </p:tgtEl>
                                        <p:attrNameLst>
                                          <p:attrName>style.visibility</p:attrName>
                                        </p:attrNameLst>
                                      </p:cBhvr>
                                      <p:to>
                                        <p:strVal val="visible"/>
                                      </p:to>
                                    </p:set>
                                    <p:animEffect transition="in" filter="fade">
                                      <p:cBhvr>
                                        <p:cTn id="27" dur="500"/>
                                        <p:tgtEl>
                                          <p:spTgt spid="6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4">
                                            <p:txEl>
                                              <p:pRg st="5" end="5"/>
                                            </p:txEl>
                                          </p:spTgt>
                                        </p:tgtEl>
                                        <p:attrNameLst>
                                          <p:attrName>style.visibility</p:attrName>
                                        </p:attrNameLst>
                                      </p:cBhvr>
                                      <p:to>
                                        <p:strVal val="visible"/>
                                      </p:to>
                                    </p:set>
                                    <p:animEffect transition="in" filter="fade">
                                      <p:cBhvr>
                                        <p:cTn id="32" dur="500"/>
                                        <p:tgtEl>
                                          <p:spTgt spid="6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66"/>
                                        </p:tgtEl>
                                        <p:attrNameLst>
                                          <p:attrName>style.visibility</p:attrName>
                                        </p:attrNameLst>
                                      </p:cBhvr>
                                      <p:to>
                                        <p:strVal val="visible"/>
                                      </p:to>
                                    </p:set>
                                    <p:animEffect transition="in" filter="fade">
                                      <p:cBhvr>
                                        <p:cTn id="3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CBE6F9"/>
        </a:solidFill>
        <a:effectLst/>
      </p:bgPr>
    </p:bg>
    <p:spTree>
      <p:nvGrpSpPr>
        <p:cNvPr id="1" name="Shape 70"/>
        <p:cNvGrpSpPr/>
        <p:nvPr/>
      </p:nvGrpSpPr>
      <p:grpSpPr>
        <a:xfrm>
          <a:off x="0" y="0"/>
          <a:ext cx="0" cy="0"/>
          <a:chOff x="0" y="0"/>
          <a:chExt cx="0" cy="0"/>
        </a:xfrm>
      </p:grpSpPr>
      <p:sp>
        <p:nvSpPr>
          <p:cNvPr id="71" name="Shape 71"/>
          <p:cNvSpPr txBox="1">
            <a:spLocks noGrp="1"/>
          </p:cNvSpPr>
          <p:nvPr>
            <p:ph type="title" idx="4294967295"/>
          </p:nvPr>
        </p:nvSpPr>
        <p:spPr>
          <a:xfrm>
            <a:off x="450599" y="229375"/>
            <a:ext cx="11229300" cy="13119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1" i="0" u="none" strike="noStrike" cap="none">
                <a:solidFill>
                  <a:srgbClr val="1C4587"/>
                </a:solidFill>
                <a:latin typeface="Open Sans"/>
                <a:ea typeface="Open Sans"/>
                <a:cs typeface="Open Sans"/>
                <a:sym typeface="Open Sans"/>
              </a:rPr>
              <a:t>Function: </a:t>
            </a:r>
            <a:r>
              <a:rPr lang="en-US" sz="4400" b="0" i="0" u="none" strike="noStrike" cap="none">
                <a:solidFill>
                  <a:srgbClr val="1C4587"/>
                </a:solidFill>
                <a:latin typeface="Open Sans"/>
                <a:ea typeface="Open Sans"/>
                <a:cs typeface="Open Sans"/>
                <a:sym typeface="Open Sans"/>
              </a:rPr>
              <a:t>When do we use them?</a:t>
            </a:r>
            <a:endParaRPr/>
          </a:p>
        </p:txBody>
      </p:sp>
      <p:sp>
        <p:nvSpPr>
          <p:cNvPr id="72" name="Shape 72"/>
          <p:cNvSpPr/>
          <p:nvPr/>
        </p:nvSpPr>
        <p:spPr>
          <a:xfrm>
            <a:off x="9025681" y="5008888"/>
            <a:ext cx="2178300" cy="1103400"/>
          </a:xfrm>
          <a:prstGeom prst="cloudCallout">
            <a:avLst>
              <a:gd name="adj1" fmla="val -28422"/>
              <a:gd name="adj2" fmla="val -91971"/>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49C4E"/>
              </a:buClr>
              <a:buSzPts val="400"/>
              <a:buFont typeface="Open Sans"/>
              <a:buNone/>
            </a:pPr>
            <a:r>
              <a:rPr lang="en-US" sz="1200" i="1">
                <a:solidFill>
                  <a:srgbClr val="F49C4E"/>
                </a:solidFill>
                <a:latin typeface="Open Sans"/>
                <a:ea typeface="Open Sans"/>
                <a:cs typeface="Open Sans"/>
                <a:sym typeface="Open Sans"/>
              </a:rPr>
              <a:t>Maybe someone accused her of not tidying her room.</a:t>
            </a:r>
            <a:endParaRPr sz="1200" b="0" i="1" u="none" strike="noStrike" cap="none">
              <a:solidFill>
                <a:srgbClr val="F49C4E"/>
              </a:solidFill>
              <a:latin typeface="Open Sans"/>
              <a:ea typeface="Open Sans"/>
              <a:cs typeface="Open Sans"/>
              <a:sym typeface="Open Sans"/>
            </a:endParaRPr>
          </a:p>
        </p:txBody>
      </p:sp>
      <p:sp>
        <p:nvSpPr>
          <p:cNvPr id="73" name="Shape 73"/>
          <p:cNvSpPr/>
          <p:nvPr/>
        </p:nvSpPr>
        <p:spPr>
          <a:xfrm>
            <a:off x="5751950" y="5963547"/>
            <a:ext cx="1551300" cy="807600"/>
          </a:xfrm>
          <a:prstGeom prst="cloudCallout">
            <a:avLst>
              <a:gd name="adj1" fmla="val -42993"/>
              <a:gd name="adj2" fmla="val -63270"/>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49C4E"/>
              </a:buClr>
              <a:buSzPts val="400"/>
              <a:buFont typeface="Open Sans"/>
              <a:buNone/>
            </a:pPr>
            <a:r>
              <a:rPr lang="en-US" sz="1200" i="1">
                <a:solidFill>
                  <a:srgbClr val="F49C4E"/>
                </a:solidFill>
                <a:latin typeface="Open Sans"/>
                <a:ea typeface="Open Sans"/>
                <a:cs typeface="Open Sans"/>
                <a:sym typeface="Open Sans"/>
              </a:rPr>
              <a:t>Girl 2</a:t>
            </a:r>
            <a:endParaRPr sz="1200" b="0" i="1" u="none" strike="noStrike" cap="none">
              <a:solidFill>
                <a:srgbClr val="F49C4E"/>
              </a:solidFill>
              <a:latin typeface="Open Sans"/>
              <a:ea typeface="Open Sans"/>
              <a:cs typeface="Open Sans"/>
              <a:sym typeface="Open Sans"/>
            </a:endParaRPr>
          </a:p>
        </p:txBody>
      </p:sp>
      <p:sp>
        <p:nvSpPr>
          <p:cNvPr id="74" name="Shape 74"/>
          <p:cNvSpPr/>
          <p:nvPr/>
        </p:nvSpPr>
        <p:spPr>
          <a:xfrm>
            <a:off x="1370851" y="5055346"/>
            <a:ext cx="1407000" cy="710400"/>
          </a:xfrm>
          <a:prstGeom prst="cloudCallout">
            <a:avLst>
              <a:gd name="adj1" fmla="val -24988"/>
              <a:gd name="adj2" fmla="val -110128"/>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49C4E"/>
              </a:buClr>
              <a:buSzPts val="400"/>
              <a:buFont typeface="Open Sans"/>
              <a:buNone/>
            </a:pPr>
            <a:r>
              <a:rPr lang="en-US" sz="1200" i="1">
                <a:solidFill>
                  <a:srgbClr val="F49C4E"/>
                </a:solidFill>
                <a:latin typeface="Open Sans"/>
                <a:ea typeface="Open Sans"/>
                <a:cs typeface="Open Sans"/>
                <a:sym typeface="Open Sans"/>
              </a:rPr>
              <a:t>Girl 1</a:t>
            </a:r>
            <a:endParaRPr sz="1200" b="0" i="1" u="none" strike="noStrike" cap="none">
              <a:solidFill>
                <a:srgbClr val="F49C4E"/>
              </a:solidFill>
              <a:latin typeface="Open Sans"/>
              <a:ea typeface="Open Sans"/>
              <a:cs typeface="Open Sans"/>
              <a:sym typeface="Open Sans"/>
            </a:endParaRPr>
          </a:p>
        </p:txBody>
      </p:sp>
      <p:sp>
        <p:nvSpPr>
          <p:cNvPr id="76" name="Shape 76"/>
          <p:cNvSpPr/>
          <p:nvPr/>
        </p:nvSpPr>
        <p:spPr>
          <a:xfrm>
            <a:off x="505325" y="3390595"/>
            <a:ext cx="1934700" cy="979800"/>
          </a:xfrm>
          <a:prstGeom prst="wedgeRoundRectCallout">
            <a:avLst>
              <a:gd name="adj1" fmla="val 201240"/>
              <a:gd name="adj2" fmla="val -39783"/>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sz="1200">
                <a:solidFill>
                  <a:schemeClr val="lt1"/>
                </a:solidFill>
                <a:latin typeface="Open Sans"/>
                <a:ea typeface="Open Sans"/>
                <a:cs typeface="Open Sans"/>
                <a:sym typeface="Open Sans"/>
              </a:rPr>
              <a:t>Which girl is just making a statement about what she did today?</a:t>
            </a:r>
            <a:endParaRPr sz="1200"/>
          </a:p>
        </p:txBody>
      </p:sp>
      <p:sp>
        <p:nvSpPr>
          <p:cNvPr id="77" name="Shape 77"/>
          <p:cNvSpPr/>
          <p:nvPr/>
        </p:nvSpPr>
        <p:spPr>
          <a:xfrm>
            <a:off x="4938450" y="4745448"/>
            <a:ext cx="2253600" cy="946200"/>
          </a:xfrm>
          <a:prstGeom prst="wedgeRoundRectCallout">
            <a:avLst>
              <a:gd name="adj1" fmla="val -6152"/>
              <a:gd name="adj2" fmla="val -121628"/>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sz="1200">
                <a:solidFill>
                  <a:schemeClr val="lt1"/>
                </a:solidFill>
                <a:latin typeface="Open Sans"/>
                <a:ea typeface="Open Sans"/>
                <a:cs typeface="Open Sans"/>
                <a:sym typeface="Open Sans"/>
              </a:rPr>
              <a:t>Which girl seems to be emphasising the fact she tidied her room?</a:t>
            </a:r>
            <a:endParaRPr sz="1200"/>
          </a:p>
        </p:txBody>
      </p:sp>
      <p:sp>
        <p:nvSpPr>
          <p:cNvPr id="78" name="Shape 78"/>
          <p:cNvSpPr/>
          <p:nvPr/>
        </p:nvSpPr>
        <p:spPr>
          <a:xfrm>
            <a:off x="8606925" y="3472478"/>
            <a:ext cx="2335500" cy="946200"/>
          </a:xfrm>
          <a:prstGeom prst="wedgeRoundRectCallout">
            <a:avLst>
              <a:gd name="adj1" fmla="val -125942"/>
              <a:gd name="adj2" fmla="val -46330"/>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sz="1200">
                <a:solidFill>
                  <a:schemeClr val="lt1"/>
                </a:solidFill>
                <a:latin typeface="Open Sans"/>
                <a:ea typeface="Open Sans"/>
                <a:cs typeface="Open Sans"/>
                <a:sym typeface="Open Sans"/>
              </a:rPr>
              <a:t>Why do you think she might be emphasising this?</a:t>
            </a:r>
            <a:endParaRPr sz="1200"/>
          </a:p>
        </p:txBody>
      </p:sp>
      <p:pic>
        <p:nvPicPr>
          <p:cNvPr id="79" name="Shape 79"/>
          <p:cNvPicPr preferRelativeResize="0"/>
          <p:nvPr/>
        </p:nvPicPr>
        <p:blipFill rotWithShape="1">
          <a:blip r:embed="rId3">
            <a:alphaModFix/>
          </a:blip>
          <a:srcRect/>
          <a:stretch/>
        </p:blipFill>
        <p:spPr>
          <a:xfrm>
            <a:off x="5429403" y="2598995"/>
            <a:ext cx="1333185" cy="1333185"/>
          </a:xfrm>
          <a:prstGeom prst="rect">
            <a:avLst/>
          </a:prstGeom>
          <a:noFill/>
          <a:ln>
            <a:noFill/>
          </a:ln>
        </p:spPr>
      </p:pic>
      <p:pic>
        <p:nvPicPr>
          <p:cNvPr id="80" name="Shape 80"/>
          <p:cNvPicPr preferRelativeResize="0"/>
          <p:nvPr/>
        </p:nvPicPr>
        <p:blipFill rotWithShape="1">
          <a:blip r:embed="rId4">
            <a:alphaModFix/>
          </a:blip>
          <a:srcRect/>
          <a:stretch/>
        </p:blipFill>
        <p:spPr>
          <a:xfrm>
            <a:off x="1173579" y="1465037"/>
            <a:ext cx="1637249" cy="1637274"/>
          </a:xfrm>
          <a:prstGeom prst="rect">
            <a:avLst/>
          </a:prstGeom>
          <a:noFill/>
          <a:ln>
            <a:noFill/>
          </a:ln>
        </p:spPr>
      </p:pic>
      <p:sp>
        <p:nvSpPr>
          <p:cNvPr id="81" name="Shape 81"/>
          <p:cNvSpPr txBox="1"/>
          <p:nvPr/>
        </p:nvSpPr>
        <p:spPr>
          <a:xfrm>
            <a:off x="450600" y="818000"/>
            <a:ext cx="11564400" cy="407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9E3611"/>
              </a:buClr>
              <a:buSzPts val="500"/>
              <a:buFont typeface="Open Sans"/>
              <a:buNone/>
            </a:pPr>
            <a:r>
              <a:rPr lang="en-US" sz="2000">
                <a:solidFill>
                  <a:srgbClr val="1C4587"/>
                </a:solidFill>
                <a:latin typeface="Open Sans"/>
                <a:ea typeface="Open Sans"/>
                <a:cs typeface="Open Sans"/>
                <a:sym typeface="Open Sans"/>
              </a:rPr>
              <a:t>There are two uses. Let’s explore together. Look at these two girls and answer the questions.</a:t>
            </a:r>
            <a:endParaRPr sz="2000" b="1" i="0" u="none" strike="noStrike" cap="none">
              <a:solidFill>
                <a:srgbClr val="1C4587"/>
              </a:solidFill>
              <a:latin typeface="Open Sans"/>
              <a:ea typeface="Open Sans"/>
              <a:cs typeface="Open Sans"/>
              <a:sym typeface="Open Sans"/>
            </a:endParaRPr>
          </a:p>
        </p:txBody>
      </p:sp>
      <p:pic>
        <p:nvPicPr>
          <p:cNvPr id="82" name="Shape 82"/>
          <p:cNvPicPr preferRelativeResize="0"/>
          <p:nvPr/>
        </p:nvPicPr>
        <p:blipFill rotWithShape="1">
          <a:blip r:embed="rId5">
            <a:alphaModFix/>
          </a:blip>
          <a:srcRect/>
          <a:stretch/>
        </p:blipFill>
        <p:spPr>
          <a:xfrm>
            <a:off x="8951302" y="1465050"/>
            <a:ext cx="1637249" cy="1637249"/>
          </a:xfrm>
          <a:prstGeom prst="rect">
            <a:avLst/>
          </a:prstGeom>
          <a:noFill/>
          <a:ln>
            <a:noFill/>
          </a:ln>
        </p:spPr>
      </p:pic>
      <p:sp>
        <p:nvSpPr>
          <p:cNvPr id="83" name="Shape 83"/>
          <p:cNvSpPr/>
          <p:nvPr/>
        </p:nvSpPr>
        <p:spPr>
          <a:xfrm>
            <a:off x="3324925" y="1541287"/>
            <a:ext cx="1672800" cy="543000"/>
          </a:xfrm>
          <a:prstGeom prst="wedgeRoundRectCallout">
            <a:avLst>
              <a:gd name="adj1" fmla="val -67429"/>
              <a:gd name="adj2" fmla="val 131402"/>
              <a:gd name="adj3" fmla="val 16667"/>
            </a:avLst>
          </a:prstGeom>
          <a:solidFill>
            <a:srgbClr val="FCC13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350"/>
              <a:buFont typeface="Open Sans"/>
              <a:buNone/>
            </a:pPr>
            <a:r>
              <a:rPr lang="en-US">
                <a:solidFill>
                  <a:schemeClr val="lt1"/>
                </a:solidFill>
                <a:latin typeface="Open Sans"/>
                <a:ea typeface="Open Sans"/>
                <a:cs typeface="Open Sans"/>
                <a:sym typeface="Open Sans"/>
              </a:rPr>
              <a:t>I tidied my room.</a:t>
            </a:r>
            <a:endParaRPr sz="1400" b="0" i="0" u="none" strike="noStrike" cap="none">
              <a:solidFill>
                <a:schemeClr val="lt1"/>
              </a:solidFill>
              <a:latin typeface="Open Sans"/>
              <a:ea typeface="Open Sans"/>
              <a:cs typeface="Open Sans"/>
              <a:sym typeface="Open Sans"/>
            </a:endParaRPr>
          </a:p>
        </p:txBody>
      </p:sp>
      <p:sp>
        <p:nvSpPr>
          <p:cNvPr id="84" name="Shape 84"/>
          <p:cNvSpPr/>
          <p:nvPr/>
        </p:nvSpPr>
        <p:spPr>
          <a:xfrm>
            <a:off x="6157950" y="1541287"/>
            <a:ext cx="1672800" cy="543000"/>
          </a:xfrm>
          <a:prstGeom prst="wedgeRoundRectCallout">
            <a:avLst>
              <a:gd name="adj1" fmla="val 104207"/>
              <a:gd name="adj2" fmla="val 111669"/>
              <a:gd name="adj3" fmla="val 16667"/>
            </a:avLst>
          </a:prstGeom>
          <a:solidFill>
            <a:srgbClr val="ED6F9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350"/>
              <a:buFont typeface="Open Sans"/>
              <a:buNone/>
            </a:pPr>
            <a:r>
              <a:rPr lang="en-US">
                <a:solidFill>
                  <a:schemeClr val="lt1"/>
                </a:solidFill>
                <a:latin typeface="Open Sans"/>
                <a:ea typeface="Open Sans"/>
                <a:cs typeface="Open Sans"/>
                <a:sym typeface="Open Sans"/>
              </a:rPr>
              <a:t>I </a:t>
            </a:r>
            <a:r>
              <a:rPr lang="en-US" u="sng">
                <a:solidFill>
                  <a:schemeClr val="lt1"/>
                </a:solidFill>
                <a:latin typeface="Open Sans"/>
                <a:ea typeface="Open Sans"/>
                <a:cs typeface="Open Sans"/>
                <a:sym typeface="Open Sans"/>
              </a:rPr>
              <a:t>did</a:t>
            </a:r>
            <a:r>
              <a:rPr lang="en-US" b="1">
                <a:solidFill>
                  <a:schemeClr val="lt1"/>
                </a:solidFill>
                <a:latin typeface="Open Sans"/>
                <a:ea typeface="Open Sans"/>
                <a:cs typeface="Open Sans"/>
                <a:sym typeface="Open Sans"/>
              </a:rPr>
              <a:t> </a:t>
            </a:r>
            <a:r>
              <a:rPr lang="en-US">
                <a:solidFill>
                  <a:schemeClr val="lt1"/>
                </a:solidFill>
                <a:latin typeface="Open Sans"/>
                <a:ea typeface="Open Sans"/>
                <a:cs typeface="Open Sans"/>
                <a:sym typeface="Open Sans"/>
              </a:rPr>
              <a:t>tidy my room! Look!</a:t>
            </a:r>
            <a:endParaRPr sz="1400" i="0" u="none" strike="noStrike" cap="none">
              <a:solidFill>
                <a:schemeClr val="lt1"/>
              </a:solidFill>
              <a:latin typeface="Open Sans"/>
              <a:ea typeface="Open Sans"/>
              <a:cs typeface="Open Sans"/>
              <a:sym typeface="Open Sans"/>
            </a:endParaRPr>
          </a:p>
        </p:txBody>
      </p:sp>
      <p:sp>
        <p:nvSpPr>
          <p:cNvPr id="16" name="Google Shape;65;p15">
            <a:extLst>
              <a:ext uri="{FF2B5EF4-FFF2-40B4-BE49-F238E27FC236}">
                <a16:creationId xmlns:a16="http://schemas.microsoft.com/office/drawing/2014/main" id="{E2E7B081-47B7-4CB7-9E11-4928A9658471}"/>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1000"/>
                                        <p:tgtEl>
                                          <p:spTgt spid="80"/>
                                        </p:tgtEl>
                                      </p:cBhvr>
                                    </p:animEffect>
                                  </p:childTnLst>
                                </p:cTn>
                              </p:par>
                              <p:par>
                                <p:cTn id="8" presetID="10" presetClass="entr" presetSubtype="0" fill="hold" nodeType="withEffect">
                                  <p:stCondLst>
                                    <p:cond delay="0"/>
                                  </p:stCondLst>
                                  <p:childTnLst>
                                    <p:set>
                                      <p:cBhvr>
                                        <p:cTn id="9" dur="1" fill="hold">
                                          <p:stCondLst>
                                            <p:cond delay="0"/>
                                          </p:stCondLst>
                                        </p:cTn>
                                        <p:tgtEl>
                                          <p:spTgt spid="83"/>
                                        </p:tgtEl>
                                        <p:attrNameLst>
                                          <p:attrName>style.visibility</p:attrName>
                                        </p:attrNameLst>
                                      </p:cBhvr>
                                      <p:to>
                                        <p:strVal val="visible"/>
                                      </p:to>
                                    </p:set>
                                    <p:animEffect transition="in" filter="fade">
                                      <p:cBhvr>
                                        <p:cTn id="10" dur="1000"/>
                                        <p:tgtEl>
                                          <p:spTgt spid="8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82"/>
                                        </p:tgtEl>
                                        <p:attrNameLst>
                                          <p:attrName>style.visibility</p:attrName>
                                        </p:attrNameLst>
                                      </p:cBhvr>
                                      <p:to>
                                        <p:strVal val="visible"/>
                                      </p:to>
                                    </p:set>
                                    <p:animEffect transition="in" filter="fade">
                                      <p:cBhvr>
                                        <p:cTn id="15" dur="1000"/>
                                        <p:tgtEl>
                                          <p:spTgt spid="82"/>
                                        </p:tgtEl>
                                      </p:cBhvr>
                                    </p:animEffect>
                                  </p:childTnLst>
                                </p:cTn>
                              </p:par>
                              <p:par>
                                <p:cTn id="16" presetID="10" presetClass="entr" presetSubtype="0" fill="hold" nodeType="withEffect">
                                  <p:stCondLst>
                                    <p:cond delay="0"/>
                                  </p:stCondLst>
                                  <p:childTnLst>
                                    <p:set>
                                      <p:cBhvr>
                                        <p:cTn id="17" dur="1" fill="hold">
                                          <p:stCondLst>
                                            <p:cond delay="0"/>
                                          </p:stCondLst>
                                        </p:cTn>
                                        <p:tgtEl>
                                          <p:spTgt spid="84"/>
                                        </p:tgtEl>
                                        <p:attrNameLst>
                                          <p:attrName>style.visibility</p:attrName>
                                        </p:attrNameLst>
                                      </p:cBhvr>
                                      <p:to>
                                        <p:strVal val="visible"/>
                                      </p:to>
                                    </p:set>
                                    <p:animEffect transition="in" filter="fade">
                                      <p:cBhvr>
                                        <p:cTn id="18" dur="1000"/>
                                        <p:tgtEl>
                                          <p:spTgt spid="8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79"/>
                                        </p:tgtEl>
                                        <p:attrNameLst>
                                          <p:attrName>style.visibility</p:attrName>
                                        </p:attrNameLst>
                                      </p:cBhvr>
                                      <p:to>
                                        <p:strVal val="visible"/>
                                      </p:to>
                                    </p:set>
                                    <p:animEffect transition="in" filter="fade">
                                      <p:cBhvr>
                                        <p:cTn id="23" dur="1000"/>
                                        <p:tgtEl>
                                          <p:spTgt spid="79"/>
                                        </p:tgtEl>
                                      </p:cBhvr>
                                    </p:animEffect>
                                  </p:childTnLst>
                                </p:cTn>
                              </p:par>
                              <p:par>
                                <p:cTn id="24" presetID="10" presetClass="entr" presetSubtype="0" fill="hold" nodeType="withEffect">
                                  <p:stCondLst>
                                    <p:cond delay="0"/>
                                  </p:stCondLst>
                                  <p:childTnLst>
                                    <p:set>
                                      <p:cBhvr>
                                        <p:cTn id="25" dur="1" fill="hold">
                                          <p:stCondLst>
                                            <p:cond delay="0"/>
                                          </p:stCondLst>
                                        </p:cTn>
                                        <p:tgtEl>
                                          <p:spTgt spid="76"/>
                                        </p:tgtEl>
                                        <p:attrNameLst>
                                          <p:attrName>style.visibility</p:attrName>
                                        </p:attrNameLst>
                                      </p:cBhvr>
                                      <p:to>
                                        <p:strVal val="visible"/>
                                      </p:to>
                                    </p:set>
                                    <p:animEffect transition="in" filter="fade">
                                      <p:cBhvr>
                                        <p:cTn id="26" dur="1000"/>
                                        <p:tgtEl>
                                          <p:spTgt spid="76"/>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74"/>
                                        </p:tgtEl>
                                        <p:attrNameLst>
                                          <p:attrName>style.visibility</p:attrName>
                                        </p:attrNameLst>
                                      </p:cBhvr>
                                      <p:to>
                                        <p:strVal val="visible"/>
                                      </p:to>
                                    </p:set>
                                    <p:animEffect transition="in" filter="fade">
                                      <p:cBhvr>
                                        <p:cTn id="31" dur="1000"/>
                                        <p:tgtEl>
                                          <p:spTgt spid="74"/>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77"/>
                                        </p:tgtEl>
                                        <p:attrNameLst>
                                          <p:attrName>style.visibility</p:attrName>
                                        </p:attrNameLst>
                                      </p:cBhvr>
                                      <p:to>
                                        <p:strVal val="visible"/>
                                      </p:to>
                                    </p:set>
                                    <p:animEffect transition="in" filter="fade">
                                      <p:cBhvr>
                                        <p:cTn id="36" dur="1000"/>
                                        <p:tgtEl>
                                          <p:spTgt spid="77"/>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73"/>
                                        </p:tgtEl>
                                        <p:attrNameLst>
                                          <p:attrName>style.visibility</p:attrName>
                                        </p:attrNameLst>
                                      </p:cBhvr>
                                      <p:to>
                                        <p:strVal val="visible"/>
                                      </p:to>
                                    </p:set>
                                    <p:animEffect transition="in" filter="fade">
                                      <p:cBhvr>
                                        <p:cTn id="41" dur="1000"/>
                                        <p:tgtEl>
                                          <p:spTgt spid="73"/>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78"/>
                                        </p:tgtEl>
                                        <p:attrNameLst>
                                          <p:attrName>style.visibility</p:attrName>
                                        </p:attrNameLst>
                                      </p:cBhvr>
                                      <p:to>
                                        <p:strVal val="visible"/>
                                      </p:to>
                                    </p:set>
                                    <p:animEffect transition="in" filter="fade">
                                      <p:cBhvr>
                                        <p:cTn id="46" dur="1000"/>
                                        <p:tgtEl>
                                          <p:spTgt spid="78"/>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72"/>
                                        </p:tgtEl>
                                        <p:attrNameLst>
                                          <p:attrName>style.visibility</p:attrName>
                                        </p:attrNameLst>
                                      </p:cBhvr>
                                      <p:to>
                                        <p:strVal val="visible"/>
                                      </p:to>
                                    </p:set>
                                    <p:animEffect transition="in" filter="fade">
                                      <p:cBhvr>
                                        <p:cTn id="51" dur="10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88"/>
        <p:cNvGrpSpPr/>
        <p:nvPr/>
      </p:nvGrpSpPr>
      <p:grpSpPr>
        <a:xfrm>
          <a:off x="0" y="0"/>
          <a:ext cx="0" cy="0"/>
          <a:chOff x="0" y="0"/>
          <a:chExt cx="0" cy="0"/>
        </a:xfrm>
      </p:grpSpPr>
      <p:sp>
        <p:nvSpPr>
          <p:cNvPr id="89" name="Shape 89"/>
          <p:cNvSpPr txBox="1"/>
          <p:nvPr/>
        </p:nvSpPr>
        <p:spPr>
          <a:xfrm>
            <a:off x="468076" y="1238782"/>
            <a:ext cx="8726724" cy="307777"/>
          </a:xfrm>
          <a:prstGeom prst="rect">
            <a:avLst/>
          </a:prstGeom>
          <a:solidFill>
            <a:srgbClr val="00B0F0"/>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400"/>
              <a:buFont typeface="Open Sans"/>
              <a:buNone/>
            </a:pPr>
            <a:r>
              <a:rPr lang="en-US">
                <a:solidFill>
                  <a:schemeClr val="lt1"/>
                </a:solidFill>
                <a:latin typeface="Open Sans"/>
                <a:ea typeface="Open Sans"/>
                <a:cs typeface="Open Sans"/>
                <a:sym typeface="Open Sans"/>
              </a:rPr>
              <a:t>Use 1: For emphasis</a:t>
            </a:r>
            <a:endParaRPr sz="1400" b="0" i="0" u="none" strike="noStrike" cap="none">
              <a:solidFill>
                <a:schemeClr val="lt1"/>
              </a:solidFill>
              <a:latin typeface="Open Sans"/>
              <a:ea typeface="Open Sans"/>
              <a:cs typeface="Open Sans"/>
              <a:sym typeface="Open Sans"/>
            </a:endParaRPr>
          </a:p>
        </p:txBody>
      </p:sp>
      <p:sp>
        <p:nvSpPr>
          <p:cNvPr id="90" name="Shape 90"/>
          <p:cNvSpPr txBox="1"/>
          <p:nvPr/>
        </p:nvSpPr>
        <p:spPr>
          <a:xfrm>
            <a:off x="450601" y="229387"/>
            <a:ext cx="10009119" cy="807207"/>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1" i="0" u="none" strike="noStrike" cap="none">
                <a:solidFill>
                  <a:srgbClr val="1C4587"/>
                </a:solidFill>
                <a:latin typeface="Open Sans"/>
                <a:ea typeface="Open Sans"/>
                <a:cs typeface="Open Sans"/>
                <a:sym typeface="Open Sans"/>
              </a:rPr>
              <a:t>Function</a:t>
            </a:r>
            <a:r>
              <a:rPr lang="en-US" sz="4400" b="1">
                <a:solidFill>
                  <a:srgbClr val="1C4587"/>
                </a:solidFill>
                <a:latin typeface="Open Sans"/>
                <a:ea typeface="Open Sans"/>
                <a:cs typeface="Open Sans"/>
                <a:sym typeface="Open Sans"/>
              </a:rPr>
              <a:t>: </a:t>
            </a:r>
            <a:r>
              <a:rPr lang="en-US" sz="4400">
                <a:solidFill>
                  <a:srgbClr val="1C4587"/>
                </a:solidFill>
                <a:latin typeface="Open Sans"/>
                <a:ea typeface="Open Sans"/>
                <a:cs typeface="Open Sans"/>
                <a:sym typeface="Open Sans"/>
              </a:rPr>
              <a:t>When do we use them?</a:t>
            </a:r>
            <a:endParaRPr sz="4400" i="0" u="none" strike="noStrike" cap="none">
              <a:solidFill>
                <a:srgbClr val="1C4587"/>
              </a:solidFill>
              <a:latin typeface="Open Sans"/>
              <a:ea typeface="Open Sans"/>
              <a:cs typeface="Open Sans"/>
              <a:sym typeface="Open Sans"/>
            </a:endParaRPr>
          </a:p>
        </p:txBody>
      </p:sp>
      <p:pic>
        <p:nvPicPr>
          <p:cNvPr id="91" name="Shape 91"/>
          <p:cNvPicPr preferRelativeResize="0"/>
          <p:nvPr/>
        </p:nvPicPr>
        <p:blipFill rotWithShape="1">
          <a:blip r:embed="rId3">
            <a:alphaModFix/>
          </a:blip>
          <a:srcRect/>
          <a:stretch/>
        </p:blipFill>
        <p:spPr>
          <a:xfrm>
            <a:off x="1599150" y="2005175"/>
            <a:ext cx="1640350" cy="1640350"/>
          </a:xfrm>
          <a:prstGeom prst="rect">
            <a:avLst/>
          </a:prstGeom>
          <a:noFill/>
          <a:ln>
            <a:noFill/>
          </a:ln>
        </p:spPr>
      </p:pic>
      <p:sp>
        <p:nvSpPr>
          <p:cNvPr id="92" name="Shape 92"/>
          <p:cNvSpPr/>
          <p:nvPr/>
        </p:nvSpPr>
        <p:spPr>
          <a:xfrm>
            <a:off x="3938188" y="2242912"/>
            <a:ext cx="1672800" cy="543000"/>
          </a:xfrm>
          <a:prstGeom prst="wedgeRoundRectCallout">
            <a:avLst>
              <a:gd name="adj1" fmla="val -89796"/>
              <a:gd name="adj2" fmla="val 114524"/>
              <a:gd name="adj3" fmla="val 16667"/>
            </a:avLst>
          </a:prstGeom>
          <a:solidFill>
            <a:srgbClr val="5F95C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350"/>
              <a:buFont typeface="Open Sans"/>
              <a:buNone/>
            </a:pPr>
            <a:r>
              <a:rPr lang="en-US">
                <a:solidFill>
                  <a:schemeClr val="lt1"/>
                </a:solidFill>
                <a:latin typeface="Open Sans"/>
                <a:ea typeface="Open Sans"/>
                <a:cs typeface="Open Sans"/>
                <a:sym typeface="Open Sans"/>
              </a:rPr>
              <a:t>You didn’t tidy your room again!</a:t>
            </a:r>
            <a:endParaRPr sz="1400" b="0" i="0" u="none" strike="noStrike" cap="none">
              <a:solidFill>
                <a:schemeClr val="lt1"/>
              </a:solidFill>
              <a:latin typeface="Open Sans"/>
              <a:ea typeface="Open Sans"/>
              <a:cs typeface="Open Sans"/>
              <a:sym typeface="Open Sans"/>
            </a:endParaRPr>
          </a:p>
        </p:txBody>
      </p:sp>
      <p:pic>
        <p:nvPicPr>
          <p:cNvPr id="93" name="Shape 93"/>
          <p:cNvPicPr preferRelativeResize="0"/>
          <p:nvPr/>
        </p:nvPicPr>
        <p:blipFill rotWithShape="1">
          <a:blip r:embed="rId4">
            <a:alphaModFix/>
          </a:blip>
          <a:srcRect/>
          <a:stretch/>
        </p:blipFill>
        <p:spPr>
          <a:xfrm>
            <a:off x="8468850" y="2005175"/>
            <a:ext cx="1640350" cy="1640350"/>
          </a:xfrm>
          <a:prstGeom prst="rect">
            <a:avLst/>
          </a:prstGeom>
          <a:noFill/>
          <a:ln>
            <a:noFill/>
          </a:ln>
        </p:spPr>
      </p:pic>
      <p:sp>
        <p:nvSpPr>
          <p:cNvPr id="94" name="Shape 94"/>
          <p:cNvSpPr/>
          <p:nvPr/>
        </p:nvSpPr>
        <p:spPr>
          <a:xfrm>
            <a:off x="6309675" y="2242912"/>
            <a:ext cx="1672800" cy="543000"/>
          </a:xfrm>
          <a:prstGeom prst="wedgeRoundRectCallout">
            <a:avLst>
              <a:gd name="adj1" fmla="val 73450"/>
              <a:gd name="adj2" fmla="val 106931"/>
              <a:gd name="adj3" fmla="val 16667"/>
            </a:avLst>
          </a:prstGeom>
          <a:solidFill>
            <a:srgbClr val="ED6F9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350"/>
              <a:buFont typeface="Open Sans"/>
              <a:buNone/>
            </a:pPr>
            <a:r>
              <a:rPr lang="en-US">
                <a:solidFill>
                  <a:schemeClr val="lt1"/>
                </a:solidFill>
                <a:latin typeface="Open Sans"/>
                <a:ea typeface="Open Sans"/>
                <a:cs typeface="Open Sans"/>
                <a:sym typeface="Open Sans"/>
              </a:rPr>
              <a:t>I </a:t>
            </a:r>
            <a:r>
              <a:rPr lang="en-US" u="sng">
                <a:solidFill>
                  <a:schemeClr val="lt1"/>
                </a:solidFill>
                <a:latin typeface="Open Sans"/>
                <a:ea typeface="Open Sans"/>
                <a:cs typeface="Open Sans"/>
                <a:sym typeface="Open Sans"/>
              </a:rPr>
              <a:t>did</a:t>
            </a:r>
            <a:r>
              <a:rPr lang="en-US" b="1">
                <a:solidFill>
                  <a:schemeClr val="lt1"/>
                </a:solidFill>
                <a:latin typeface="Open Sans"/>
                <a:ea typeface="Open Sans"/>
                <a:cs typeface="Open Sans"/>
                <a:sym typeface="Open Sans"/>
              </a:rPr>
              <a:t> </a:t>
            </a:r>
            <a:r>
              <a:rPr lang="en-US">
                <a:solidFill>
                  <a:schemeClr val="lt1"/>
                </a:solidFill>
                <a:latin typeface="Open Sans"/>
                <a:ea typeface="Open Sans"/>
                <a:cs typeface="Open Sans"/>
                <a:sym typeface="Open Sans"/>
              </a:rPr>
              <a:t>tidy it! Look!</a:t>
            </a:r>
            <a:endParaRPr sz="1400" i="0" u="none" strike="noStrike" cap="none">
              <a:solidFill>
                <a:schemeClr val="lt1"/>
              </a:solidFill>
              <a:latin typeface="Open Sans"/>
              <a:ea typeface="Open Sans"/>
              <a:cs typeface="Open Sans"/>
              <a:sym typeface="Open Sans"/>
            </a:endParaRPr>
          </a:p>
        </p:txBody>
      </p:sp>
      <p:pic>
        <p:nvPicPr>
          <p:cNvPr id="95" name="Shape 95"/>
          <p:cNvPicPr preferRelativeResize="0"/>
          <p:nvPr/>
        </p:nvPicPr>
        <p:blipFill rotWithShape="1">
          <a:blip r:embed="rId5">
            <a:alphaModFix/>
          </a:blip>
          <a:srcRect/>
          <a:stretch/>
        </p:blipFill>
        <p:spPr>
          <a:xfrm>
            <a:off x="7836151" y="4226326"/>
            <a:ext cx="1239894" cy="1239894"/>
          </a:xfrm>
          <a:prstGeom prst="rect">
            <a:avLst/>
          </a:prstGeom>
          <a:noFill/>
          <a:ln>
            <a:noFill/>
          </a:ln>
        </p:spPr>
      </p:pic>
      <p:sp>
        <p:nvSpPr>
          <p:cNvPr id="96" name="Shape 96"/>
          <p:cNvSpPr/>
          <p:nvPr/>
        </p:nvSpPr>
        <p:spPr>
          <a:xfrm>
            <a:off x="3071193" y="4496313"/>
            <a:ext cx="3520500" cy="797100"/>
          </a:xfrm>
          <a:prstGeom prst="wedgeRoundRectCallout">
            <a:avLst>
              <a:gd name="adj1" fmla="val 81012"/>
              <a:gd name="adj2" fmla="val 4810"/>
              <a:gd name="adj3" fmla="val 16667"/>
            </a:avLst>
          </a:prstGeom>
          <a:solidFill>
            <a:srgbClr val="C9D52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350"/>
              <a:buFont typeface="Open Sans"/>
              <a:buNone/>
            </a:pPr>
            <a:r>
              <a:rPr lang="en-US">
                <a:solidFill>
                  <a:schemeClr val="lt1"/>
                </a:solidFill>
                <a:latin typeface="Open Sans"/>
                <a:ea typeface="Open Sans"/>
                <a:cs typeface="Open Sans"/>
                <a:sym typeface="Open Sans"/>
              </a:rPr>
              <a:t> Notice the use of the auxiliary verb </a:t>
            </a:r>
            <a:r>
              <a:rPr lang="en-US" i="1">
                <a:solidFill>
                  <a:schemeClr val="lt1"/>
                </a:solidFill>
                <a:latin typeface="Open Sans"/>
                <a:ea typeface="Open Sans"/>
                <a:cs typeface="Open Sans"/>
                <a:sym typeface="Open Sans"/>
              </a:rPr>
              <a:t>did</a:t>
            </a:r>
            <a:r>
              <a:rPr lang="en-US" b="1">
                <a:solidFill>
                  <a:schemeClr val="lt1"/>
                </a:solidFill>
                <a:latin typeface="Open Sans"/>
                <a:ea typeface="Open Sans"/>
                <a:cs typeface="Open Sans"/>
                <a:sym typeface="Open Sans"/>
              </a:rPr>
              <a:t> </a:t>
            </a:r>
            <a:r>
              <a:rPr lang="en-US">
                <a:solidFill>
                  <a:schemeClr val="lt1"/>
                </a:solidFill>
                <a:latin typeface="Open Sans"/>
                <a:ea typeface="Open Sans"/>
                <a:cs typeface="Open Sans"/>
                <a:sym typeface="Open Sans"/>
              </a:rPr>
              <a:t>in this statement. More on this later...</a:t>
            </a:r>
            <a:endParaRPr sz="1400" i="0" u="none" strike="noStrike" cap="none">
              <a:solidFill>
                <a:schemeClr val="lt1"/>
              </a:solidFill>
              <a:latin typeface="Open Sans"/>
              <a:ea typeface="Open Sans"/>
              <a:cs typeface="Open Sans"/>
              <a:sym typeface="Open Sans"/>
            </a:endParaRPr>
          </a:p>
        </p:txBody>
      </p:sp>
      <p:sp>
        <p:nvSpPr>
          <p:cNvPr id="11" name="Google Shape;65;p15">
            <a:extLst>
              <a:ext uri="{FF2B5EF4-FFF2-40B4-BE49-F238E27FC236}">
                <a16:creationId xmlns:a16="http://schemas.microsoft.com/office/drawing/2014/main" id="{7B4CBB32-83E4-4E25-93BD-F5C1D3686EEB}"/>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fade">
                                      <p:cBhvr>
                                        <p:cTn id="7" dur="1000"/>
                                        <p:tgtEl>
                                          <p:spTgt spid="95"/>
                                        </p:tgtEl>
                                      </p:cBhvr>
                                    </p:animEffect>
                                  </p:childTnLst>
                                </p:cTn>
                              </p:par>
                              <p:par>
                                <p:cTn id="8" presetID="10" presetClass="entr" presetSubtype="0" fill="hold" nodeType="withEffect">
                                  <p:stCondLst>
                                    <p:cond delay="0"/>
                                  </p:stCondLst>
                                  <p:childTnLst>
                                    <p:set>
                                      <p:cBhvr>
                                        <p:cTn id="9" dur="1" fill="hold">
                                          <p:stCondLst>
                                            <p:cond delay="0"/>
                                          </p:stCondLst>
                                        </p:cTn>
                                        <p:tgtEl>
                                          <p:spTgt spid="96"/>
                                        </p:tgtEl>
                                        <p:attrNameLst>
                                          <p:attrName>style.visibility</p:attrName>
                                        </p:attrNameLst>
                                      </p:cBhvr>
                                      <p:to>
                                        <p:strVal val="visible"/>
                                      </p:to>
                                    </p:set>
                                    <p:animEffect transition="in" filter="fade">
                                      <p:cBhvr>
                                        <p:cTn id="10" dur="10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CBE6F9"/>
        </a:solidFill>
        <a:effectLst/>
      </p:bgPr>
    </p:bg>
    <p:spTree>
      <p:nvGrpSpPr>
        <p:cNvPr id="1" name="Shape 100"/>
        <p:cNvGrpSpPr/>
        <p:nvPr/>
      </p:nvGrpSpPr>
      <p:grpSpPr>
        <a:xfrm>
          <a:off x="0" y="0"/>
          <a:ext cx="0" cy="0"/>
          <a:chOff x="0" y="0"/>
          <a:chExt cx="0" cy="0"/>
        </a:xfrm>
      </p:grpSpPr>
      <p:sp>
        <p:nvSpPr>
          <p:cNvPr id="101" name="Shape 101"/>
          <p:cNvSpPr txBox="1">
            <a:spLocks noGrp="1"/>
          </p:cNvSpPr>
          <p:nvPr>
            <p:ph type="title" idx="4294967295"/>
          </p:nvPr>
        </p:nvSpPr>
        <p:spPr>
          <a:xfrm>
            <a:off x="450599" y="229375"/>
            <a:ext cx="11229300" cy="13119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1" i="0" u="none" strike="noStrike" cap="none">
                <a:solidFill>
                  <a:srgbClr val="1C4587"/>
                </a:solidFill>
                <a:latin typeface="Open Sans"/>
                <a:ea typeface="Open Sans"/>
                <a:cs typeface="Open Sans"/>
                <a:sym typeface="Open Sans"/>
              </a:rPr>
              <a:t>Function: </a:t>
            </a:r>
            <a:r>
              <a:rPr lang="en-US" sz="4400" b="0" i="0" u="none" strike="noStrike" cap="none">
                <a:solidFill>
                  <a:srgbClr val="1C4587"/>
                </a:solidFill>
                <a:latin typeface="Open Sans"/>
                <a:ea typeface="Open Sans"/>
                <a:cs typeface="Open Sans"/>
                <a:sym typeface="Open Sans"/>
              </a:rPr>
              <a:t>When do we use them?</a:t>
            </a:r>
            <a:endParaRPr/>
          </a:p>
        </p:txBody>
      </p:sp>
      <p:sp>
        <p:nvSpPr>
          <p:cNvPr id="102" name="Shape 102"/>
          <p:cNvSpPr/>
          <p:nvPr/>
        </p:nvSpPr>
        <p:spPr>
          <a:xfrm>
            <a:off x="8282500" y="5414725"/>
            <a:ext cx="1845900" cy="847200"/>
          </a:xfrm>
          <a:prstGeom prst="cloudCallout">
            <a:avLst>
              <a:gd name="adj1" fmla="val -32945"/>
              <a:gd name="adj2" fmla="val -99056"/>
            </a:avLst>
          </a:prstGeom>
          <a:solidFill>
            <a:schemeClr val="lt1"/>
          </a:solidFill>
          <a:ln>
            <a:noFill/>
          </a:ln>
        </p:spPr>
        <p:txBody>
          <a:bodyPr spcFirstLastPara="1" wrap="square" lIns="91425" tIns="45700" rIns="91425" bIns="45700" anchor="ctr" anchorCtr="0">
            <a:noAutofit/>
          </a:bodyPr>
          <a:lstStyle/>
          <a:p>
            <a:pPr marL="457200" marR="0" lvl="0" indent="-304800" algn="ctr" rtl="0">
              <a:lnSpc>
                <a:spcPct val="100000"/>
              </a:lnSpc>
              <a:spcBef>
                <a:spcPts val="0"/>
              </a:spcBef>
              <a:spcAft>
                <a:spcPts val="0"/>
              </a:spcAft>
              <a:buClr>
                <a:srgbClr val="F49C4E"/>
              </a:buClr>
              <a:buSzPts val="1200"/>
              <a:buFont typeface="Open Sans"/>
              <a:buAutoNum type="alphaLcPeriod" startAt="2"/>
            </a:pPr>
            <a:r>
              <a:rPr lang="en-US" sz="1200" i="1">
                <a:solidFill>
                  <a:srgbClr val="F49C4E"/>
                </a:solidFill>
                <a:latin typeface="Open Sans"/>
                <a:ea typeface="Open Sans"/>
                <a:cs typeface="Open Sans"/>
                <a:sym typeface="Open Sans"/>
              </a:rPr>
              <a:t>the gift</a:t>
            </a:r>
            <a:endParaRPr sz="1200" b="0" i="1" u="none" strike="noStrike" cap="none">
              <a:solidFill>
                <a:srgbClr val="F49C4E"/>
              </a:solidFill>
              <a:latin typeface="Open Sans"/>
              <a:ea typeface="Open Sans"/>
              <a:cs typeface="Open Sans"/>
              <a:sym typeface="Open Sans"/>
            </a:endParaRPr>
          </a:p>
        </p:txBody>
      </p:sp>
      <p:sp>
        <p:nvSpPr>
          <p:cNvPr id="103" name="Shape 103"/>
          <p:cNvSpPr/>
          <p:nvPr/>
        </p:nvSpPr>
        <p:spPr>
          <a:xfrm>
            <a:off x="1914874" y="5434526"/>
            <a:ext cx="1976100" cy="807600"/>
          </a:xfrm>
          <a:prstGeom prst="cloudCallout">
            <a:avLst>
              <a:gd name="adj1" fmla="val 3684"/>
              <a:gd name="adj2" fmla="val -104931"/>
            </a:avLst>
          </a:prstGeom>
          <a:solidFill>
            <a:schemeClr val="lt1"/>
          </a:solidFill>
          <a:ln>
            <a:noFill/>
          </a:ln>
        </p:spPr>
        <p:txBody>
          <a:bodyPr spcFirstLastPara="1" wrap="square" lIns="91425" tIns="45700" rIns="91425" bIns="45700" anchor="ctr" anchorCtr="0">
            <a:noAutofit/>
          </a:bodyPr>
          <a:lstStyle/>
          <a:p>
            <a:pPr marL="457200" marR="0" lvl="0" indent="-304800" algn="ctr" rtl="0">
              <a:lnSpc>
                <a:spcPct val="100000"/>
              </a:lnSpc>
              <a:spcBef>
                <a:spcPts val="0"/>
              </a:spcBef>
              <a:spcAft>
                <a:spcPts val="0"/>
              </a:spcAft>
              <a:buClr>
                <a:srgbClr val="F49C4E"/>
              </a:buClr>
              <a:buSzPts val="1200"/>
              <a:buFont typeface="Open Sans"/>
              <a:buAutoNum type="alphaLcPeriod"/>
            </a:pPr>
            <a:r>
              <a:rPr lang="en-US" sz="1200" i="1">
                <a:solidFill>
                  <a:srgbClr val="F49C4E"/>
                </a:solidFill>
                <a:latin typeface="Open Sans"/>
                <a:ea typeface="Open Sans"/>
                <a:cs typeface="Open Sans"/>
                <a:sym typeface="Open Sans"/>
              </a:rPr>
              <a:t>Who bought it</a:t>
            </a:r>
            <a:endParaRPr sz="1200" b="0" i="1" u="none" strike="noStrike" cap="none">
              <a:solidFill>
                <a:srgbClr val="F49C4E"/>
              </a:solidFill>
              <a:latin typeface="Open Sans"/>
              <a:ea typeface="Open Sans"/>
              <a:cs typeface="Open Sans"/>
              <a:sym typeface="Open Sans"/>
            </a:endParaRPr>
          </a:p>
        </p:txBody>
      </p:sp>
      <p:sp>
        <p:nvSpPr>
          <p:cNvPr id="105" name="Shape 105"/>
          <p:cNvSpPr txBox="1"/>
          <p:nvPr/>
        </p:nvSpPr>
        <p:spPr>
          <a:xfrm>
            <a:off x="450600" y="817995"/>
            <a:ext cx="10491900" cy="407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9E3611"/>
              </a:buClr>
              <a:buSzPts val="500"/>
              <a:buFont typeface="Open Sans"/>
              <a:buNone/>
            </a:pPr>
            <a:r>
              <a:rPr lang="en-US" sz="2000">
                <a:solidFill>
                  <a:srgbClr val="1C4587"/>
                </a:solidFill>
                <a:latin typeface="Open Sans"/>
                <a:ea typeface="Open Sans"/>
                <a:cs typeface="Open Sans"/>
                <a:sym typeface="Open Sans"/>
              </a:rPr>
              <a:t>Let’s explore more. Look at these two boys and answer the questions.</a:t>
            </a:r>
            <a:endParaRPr sz="2000" b="1" i="0" u="none" strike="noStrike" cap="none">
              <a:solidFill>
                <a:srgbClr val="1C4587"/>
              </a:solidFill>
              <a:latin typeface="Open Sans"/>
              <a:ea typeface="Open Sans"/>
              <a:cs typeface="Open Sans"/>
              <a:sym typeface="Open Sans"/>
            </a:endParaRPr>
          </a:p>
        </p:txBody>
      </p:sp>
      <p:pic>
        <p:nvPicPr>
          <p:cNvPr id="106" name="Shape 106"/>
          <p:cNvPicPr preferRelativeResize="0"/>
          <p:nvPr/>
        </p:nvPicPr>
        <p:blipFill rotWithShape="1">
          <a:blip r:embed="rId3">
            <a:alphaModFix/>
          </a:blip>
          <a:srcRect/>
          <a:stretch/>
        </p:blipFill>
        <p:spPr>
          <a:xfrm>
            <a:off x="1674025" y="1605050"/>
            <a:ext cx="1672801" cy="1672801"/>
          </a:xfrm>
          <a:prstGeom prst="rect">
            <a:avLst/>
          </a:prstGeom>
          <a:noFill/>
          <a:ln>
            <a:noFill/>
          </a:ln>
        </p:spPr>
      </p:pic>
      <p:sp>
        <p:nvSpPr>
          <p:cNvPr id="107" name="Shape 107"/>
          <p:cNvSpPr/>
          <p:nvPr/>
        </p:nvSpPr>
        <p:spPr>
          <a:xfrm>
            <a:off x="3572625" y="1605043"/>
            <a:ext cx="1845900" cy="847200"/>
          </a:xfrm>
          <a:prstGeom prst="wedgeRoundRectCallout">
            <a:avLst>
              <a:gd name="adj1" fmla="val -57777"/>
              <a:gd name="adj2" fmla="val 92795"/>
              <a:gd name="adj3" fmla="val 16667"/>
            </a:avLst>
          </a:prstGeom>
          <a:solidFill>
            <a:srgbClr val="EA4E3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350"/>
              <a:buFont typeface="Open Sans"/>
              <a:buNone/>
            </a:pPr>
            <a:r>
              <a:rPr lang="en-US">
                <a:solidFill>
                  <a:schemeClr val="lt1"/>
                </a:solidFill>
                <a:latin typeface="Open Sans"/>
                <a:ea typeface="Open Sans"/>
                <a:cs typeface="Open Sans"/>
                <a:sym typeface="Open Sans"/>
              </a:rPr>
              <a:t>It was Jayne who bought the flowers.</a:t>
            </a:r>
            <a:endParaRPr sz="1400" b="0" i="0" u="none" strike="noStrike" cap="none">
              <a:solidFill>
                <a:schemeClr val="lt1"/>
              </a:solidFill>
              <a:latin typeface="Open Sans"/>
              <a:ea typeface="Open Sans"/>
              <a:cs typeface="Open Sans"/>
              <a:sym typeface="Open Sans"/>
            </a:endParaRPr>
          </a:p>
        </p:txBody>
      </p:sp>
      <p:pic>
        <p:nvPicPr>
          <p:cNvPr id="108" name="Shape 108"/>
          <p:cNvPicPr preferRelativeResize="0"/>
          <p:nvPr/>
        </p:nvPicPr>
        <p:blipFill rotWithShape="1">
          <a:blip r:embed="rId4">
            <a:alphaModFix/>
          </a:blip>
          <a:srcRect/>
          <a:stretch/>
        </p:blipFill>
        <p:spPr>
          <a:xfrm>
            <a:off x="8622675" y="1605050"/>
            <a:ext cx="1672801" cy="1672801"/>
          </a:xfrm>
          <a:prstGeom prst="rect">
            <a:avLst/>
          </a:prstGeom>
          <a:noFill/>
          <a:ln>
            <a:noFill/>
          </a:ln>
        </p:spPr>
      </p:pic>
      <p:sp>
        <p:nvSpPr>
          <p:cNvPr id="109" name="Shape 109"/>
          <p:cNvSpPr/>
          <p:nvPr/>
        </p:nvSpPr>
        <p:spPr>
          <a:xfrm>
            <a:off x="6196625" y="1605050"/>
            <a:ext cx="1845900" cy="847200"/>
          </a:xfrm>
          <a:prstGeom prst="wedgeRoundRectCallout">
            <a:avLst>
              <a:gd name="adj1" fmla="val 69784"/>
              <a:gd name="adj2" fmla="val 96686"/>
              <a:gd name="adj3" fmla="val 16667"/>
            </a:avLst>
          </a:prstGeom>
          <a:solidFill>
            <a:srgbClr val="37B39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350"/>
              <a:buFont typeface="Open Sans"/>
              <a:buNone/>
            </a:pPr>
            <a:r>
              <a:rPr lang="en-US">
                <a:solidFill>
                  <a:schemeClr val="lt1"/>
                </a:solidFill>
                <a:latin typeface="Open Sans"/>
                <a:ea typeface="Open Sans"/>
                <a:cs typeface="Open Sans"/>
                <a:sym typeface="Open Sans"/>
              </a:rPr>
              <a:t>It was flowers that Jayne bought (not chocolates!</a:t>
            </a:r>
            <a:endParaRPr sz="1400" b="0" i="0" u="none" strike="noStrike" cap="none">
              <a:solidFill>
                <a:schemeClr val="lt1"/>
              </a:solidFill>
              <a:latin typeface="Open Sans"/>
              <a:ea typeface="Open Sans"/>
              <a:cs typeface="Open Sans"/>
              <a:sym typeface="Open Sans"/>
            </a:endParaRPr>
          </a:p>
        </p:txBody>
      </p:sp>
      <p:pic>
        <p:nvPicPr>
          <p:cNvPr id="110" name="Shape 110"/>
          <p:cNvPicPr preferRelativeResize="0"/>
          <p:nvPr/>
        </p:nvPicPr>
        <p:blipFill rotWithShape="1">
          <a:blip r:embed="rId5">
            <a:alphaModFix/>
          </a:blip>
          <a:srcRect/>
          <a:stretch/>
        </p:blipFill>
        <p:spPr>
          <a:xfrm>
            <a:off x="5445301" y="2974376"/>
            <a:ext cx="1239894" cy="1239894"/>
          </a:xfrm>
          <a:prstGeom prst="rect">
            <a:avLst/>
          </a:prstGeom>
          <a:noFill/>
          <a:ln>
            <a:noFill/>
          </a:ln>
        </p:spPr>
      </p:pic>
      <p:sp>
        <p:nvSpPr>
          <p:cNvPr id="111" name="Shape 111"/>
          <p:cNvSpPr/>
          <p:nvPr/>
        </p:nvSpPr>
        <p:spPr>
          <a:xfrm>
            <a:off x="1808250" y="3734812"/>
            <a:ext cx="1845900" cy="1103400"/>
          </a:xfrm>
          <a:prstGeom prst="wedgeRoundRectCallout">
            <a:avLst>
              <a:gd name="adj1" fmla="val 139620"/>
              <a:gd name="adj2" fmla="val -36266"/>
              <a:gd name="adj3" fmla="val 16667"/>
            </a:avLst>
          </a:prstGeom>
          <a:solidFill>
            <a:srgbClr val="C9D52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350"/>
              <a:buFont typeface="Open Sans"/>
              <a:buNone/>
            </a:pPr>
            <a:r>
              <a:rPr lang="en-US">
                <a:solidFill>
                  <a:schemeClr val="lt1"/>
                </a:solidFill>
                <a:latin typeface="Open Sans"/>
                <a:ea typeface="Open Sans"/>
                <a:cs typeface="Open Sans"/>
                <a:sym typeface="Open Sans"/>
              </a:rPr>
              <a:t>With Boy 1, which is more important:</a:t>
            </a:r>
            <a:endParaRPr>
              <a:solidFill>
                <a:schemeClr val="lt1"/>
              </a:solidFill>
              <a:latin typeface="Open Sans"/>
              <a:ea typeface="Open Sans"/>
              <a:cs typeface="Open Sans"/>
              <a:sym typeface="Open Sans"/>
            </a:endParaRPr>
          </a:p>
          <a:p>
            <a:pPr marL="457200" marR="0" lvl="0" indent="-317500" rtl="0">
              <a:lnSpc>
                <a:spcPct val="100000"/>
              </a:lnSpc>
              <a:spcBef>
                <a:spcPts val="0"/>
              </a:spcBef>
              <a:spcAft>
                <a:spcPts val="0"/>
              </a:spcAft>
              <a:buClr>
                <a:schemeClr val="lt1"/>
              </a:buClr>
              <a:buSzPts val="1400"/>
              <a:buFont typeface="Open Sans"/>
              <a:buAutoNum type="alphaLcPeriod"/>
            </a:pPr>
            <a:r>
              <a:rPr lang="en-US">
                <a:solidFill>
                  <a:schemeClr val="lt1"/>
                </a:solidFill>
                <a:latin typeface="Open Sans"/>
                <a:ea typeface="Open Sans"/>
                <a:cs typeface="Open Sans"/>
                <a:sym typeface="Open Sans"/>
              </a:rPr>
              <a:t>Who bought the gift</a:t>
            </a:r>
            <a:endParaRPr>
              <a:solidFill>
                <a:schemeClr val="lt1"/>
              </a:solidFill>
              <a:latin typeface="Open Sans"/>
              <a:ea typeface="Open Sans"/>
              <a:cs typeface="Open Sans"/>
              <a:sym typeface="Open Sans"/>
            </a:endParaRPr>
          </a:p>
          <a:p>
            <a:pPr marL="457200" marR="0" lvl="0" indent="-317500" rtl="0">
              <a:lnSpc>
                <a:spcPct val="100000"/>
              </a:lnSpc>
              <a:spcBef>
                <a:spcPts val="0"/>
              </a:spcBef>
              <a:spcAft>
                <a:spcPts val="0"/>
              </a:spcAft>
              <a:buClr>
                <a:schemeClr val="lt1"/>
              </a:buClr>
              <a:buSzPts val="1400"/>
              <a:buFont typeface="Open Sans"/>
              <a:buAutoNum type="alphaLcPeriod"/>
            </a:pPr>
            <a:r>
              <a:rPr lang="en-US">
                <a:solidFill>
                  <a:schemeClr val="lt1"/>
                </a:solidFill>
                <a:latin typeface="Open Sans"/>
                <a:ea typeface="Open Sans"/>
                <a:cs typeface="Open Sans"/>
                <a:sym typeface="Open Sans"/>
              </a:rPr>
              <a:t>The gift</a:t>
            </a:r>
            <a:endParaRPr>
              <a:solidFill>
                <a:schemeClr val="lt1"/>
              </a:solidFill>
              <a:latin typeface="Open Sans"/>
              <a:ea typeface="Open Sans"/>
              <a:cs typeface="Open Sans"/>
              <a:sym typeface="Open Sans"/>
            </a:endParaRPr>
          </a:p>
        </p:txBody>
      </p:sp>
      <p:sp>
        <p:nvSpPr>
          <p:cNvPr id="112" name="Shape 112"/>
          <p:cNvSpPr/>
          <p:nvPr/>
        </p:nvSpPr>
        <p:spPr>
          <a:xfrm>
            <a:off x="7681125" y="3862903"/>
            <a:ext cx="1930200" cy="847200"/>
          </a:xfrm>
          <a:prstGeom prst="wedgeRoundRectCallout">
            <a:avLst>
              <a:gd name="adj1" fmla="val -93922"/>
              <a:gd name="adj2" fmla="val -48203"/>
              <a:gd name="adj3" fmla="val 16667"/>
            </a:avLst>
          </a:prstGeom>
          <a:solidFill>
            <a:srgbClr val="C9D52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350"/>
              <a:buFont typeface="Open Sans"/>
              <a:buNone/>
            </a:pPr>
            <a:r>
              <a:rPr lang="en-US">
                <a:solidFill>
                  <a:schemeClr val="lt1"/>
                </a:solidFill>
                <a:latin typeface="Open Sans"/>
                <a:ea typeface="Open Sans"/>
                <a:cs typeface="Open Sans"/>
                <a:sym typeface="Open Sans"/>
              </a:rPr>
              <a:t>What about with Boy 2?</a:t>
            </a:r>
            <a:endParaRPr sz="1400" b="0" i="0" u="none" strike="noStrike" cap="none">
              <a:solidFill>
                <a:schemeClr val="lt1"/>
              </a:solidFill>
              <a:latin typeface="Open Sans"/>
              <a:ea typeface="Open Sans"/>
              <a:cs typeface="Open Sans"/>
              <a:sym typeface="Open Sans"/>
            </a:endParaRPr>
          </a:p>
        </p:txBody>
      </p:sp>
      <p:sp>
        <p:nvSpPr>
          <p:cNvPr id="14" name="Google Shape;65;p15">
            <a:extLst>
              <a:ext uri="{FF2B5EF4-FFF2-40B4-BE49-F238E27FC236}">
                <a16:creationId xmlns:a16="http://schemas.microsoft.com/office/drawing/2014/main" id="{8A8A6C57-2C3D-4978-9E09-A0728A1B2D2D}"/>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6"/>
                                        </p:tgtEl>
                                        <p:attrNameLst>
                                          <p:attrName>style.visibility</p:attrName>
                                        </p:attrNameLst>
                                      </p:cBhvr>
                                      <p:to>
                                        <p:strVal val="visible"/>
                                      </p:to>
                                    </p:set>
                                    <p:animEffect transition="in" filter="fade">
                                      <p:cBhvr>
                                        <p:cTn id="7" dur="1000"/>
                                        <p:tgtEl>
                                          <p:spTgt spid="106"/>
                                        </p:tgtEl>
                                      </p:cBhvr>
                                    </p:animEffect>
                                  </p:childTnLst>
                                </p:cTn>
                              </p:par>
                              <p:par>
                                <p:cTn id="8" presetID="10" presetClass="entr" presetSubtype="0" fill="hold" nodeType="withEffect">
                                  <p:stCondLst>
                                    <p:cond delay="0"/>
                                  </p:stCondLst>
                                  <p:childTnLst>
                                    <p:set>
                                      <p:cBhvr>
                                        <p:cTn id="9" dur="1" fill="hold">
                                          <p:stCondLst>
                                            <p:cond delay="0"/>
                                          </p:stCondLst>
                                        </p:cTn>
                                        <p:tgtEl>
                                          <p:spTgt spid="107"/>
                                        </p:tgtEl>
                                        <p:attrNameLst>
                                          <p:attrName>style.visibility</p:attrName>
                                        </p:attrNameLst>
                                      </p:cBhvr>
                                      <p:to>
                                        <p:strVal val="visible"/>
                                      </p:to>
                                    </p:set>
                                    <p:animEffect transition="in" filter="fade">
                                      <p:cBhvr>
                                        <p:cTn id="10" dur="1000"/>
                                        <p:tgtEl>
                                          <p:spTgt spid="10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09"/>
                                        </p:tgtEl>
                                        <p:attrNameLst>
                                          <p:attrName>style.visibility</p:attrName>
                                        </p:attrNameLst>
                                      </p:cBhvr>
                                      <p:to>
                                        <p:strVal val="visible"/>
                                      </p:to>
                                    </p:set>
                                    <p:animEffect transition="in" filter="fade">
                                      <p:cBhvr>
                                        <p:cTn id="15" dur="1000"/>
                                        <p:tgtEl>
                                          <p:spTgt spid="109"/>
                                        </p:tgtEl>
                                      </p:cBhvr>
                                    </p:animEffect>
                                  </p:childTnLst>
                                </p:cTn>
                              </p:par>
                              <p:par>
                                <p:cTn id="16" presetID="10" presetClass="entr" presetSubtype="0" fill="hold" nodeType="withEffect">
                                  <p:stCondLst>
                                    <p:cond delay="0"/>
                                  </p:stCondLst>
                                  <p:childTnLst>
                                    <p:set>
                                      <p:cBhvr>
                                        <p:cTn id="17" dur="1" fill="hold">
                                          <p:stCondLst>
                                            <p:cond delay="0"/>
                                          </p:stCondLst>
                                        </p:cTn>
                                        <p:tgtEl>
                                          <p:spTgt spid="108"/>
                                        </p:tgtEl>
                                        <p:attrNameLst>
                                          <p:attrName>style.visibility</p:attrName>
                                        </p:attrNameLst>
                                      </p:cBhvr>
                                      <p:to>
                                        <p:strVal val="visible"/>
                                      </p:to>
                                    </p:set>
                                    <p:animEffect transition="in" filter="fade">
                                      <p:cBhvr>
                                        <p:cTn id="18" dur="1000"/>
                                        <p:tgtEl>
                                          <p:spTgt spid="10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10"/>
                                        </p:tgtEl>
                                        <p:attrNameLst>
                                          <p:attrName>style.visibility</p:attrName>
                                        </p:attrNameLst>
                                      </p:cBhvr>
                                      <p:to>
                                        <p:strVal val="visible"/>
                                      </p:to>
                                    </p:set>
                                    <p:animEffect transition="in" filter="fade">
                                      <p:cBhvr>
                                        <p:cTn id="23" dur="1000"/>
                                        <p:tgtEl>
                                          <p:spTgt spid="110"/>
                                        </p:tgtEl>
                                      </p:cBhvr>
                                    </p:animEffect>
                                  </p:childTnLst>
                                </p:cTn>
                              </p:par>
                              <p:par>
                                <p:cTn id="24" presetID="10" presetClass="entr" presetSubtype="0" fill="hold" nodeType="withEffect">
                                  <p:stCondLst>
                                    <p:cond delay="0"/>
                                  </p:stCondLst>
                                  <p:childTnLst>
                                    <p:set>
                                      <p:cBhvr>
                                        <p:cTn id="25" dur="1" fill="hold">
                                          <p:stCondLst>
                                            <p:cond delay="0"/>
                                          </p:stCondLst>
                                        </p:cTn>
                                        <p:tgtEl>
                                          <p:spTgt spid="111"/>
                                        </p:tgtEl>
                                        <p:attrNameLst>
                                          <p:attrName>style.visibility</p:attrName>
                                        </p:attrNameLst>
                                      </p:cBhvr>
                                      <p:to>
                                        <p:strVal val="visible"/>
                                      </p:to>
                                    </p:set>
                                    <p:animEffect transition="in" filter="fade">
                                      <p:cBhvr>
                                        <p:cTn id="26" dur="1000"/>
                                        <p:tgtEl>
                                          <p:spTgt spid="111"/>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03"/>
                                        </p:tgtEl>
                                        <p:attrNameLst>
                                          <p:attrName>style.visibility</p:attrName>
                                        </p:attrNameLst>
                                      </p:cBhvr>
                                      <p:to>
                                        <p:strVal val="visible"/>
                                      </p:to>
                                    </p:set>
                                    <p:animEffect transition="in" filter="fade">
                                      <p:cBhvr>
                                        <p:cTn id="31" dur="1000"/>
                                        <p:tgtEl>
                                          <p:spTgt spid="103"/>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112"/>
                                        </p:tgtEl>
                                        <p:attrNameLst>
                                          <p:attrName>style.visibility</p:attrName>
                                        </p:attrNameLst>
                                      </p:cBhvr>
                                      <p:to>
                                        <p:strVal val="visible"/>
                                      </p:to>
                                    </p:set>
                                    <p:animEffect transition="in" filter="fade">
                                      <p:cBhvr>
                                        <p:cTn id="36" dur="1000"/>
                                        <p:tgtEl>
                                          <p:spTgt spid="112"/>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102"/>
                                        </p:tgtEl>
                                        <p:attrNameLst>
                                          <p:attrName>style.visibility</p:attrName>
                                        </p:attrNameLst>
                                      </p:cBhvr>
                                      <p:to>
                                        <p:strVal val="visible"/>
                                      </p:to>
                                    </p:set>
                                    <p:animEffect transition="in" filter="fade">
                                      <p:cBhvr>
                                        <p:cTn id="41" dur="100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116"/>
        <p:cNvGrpSpPr/>
        <p:nvPr/>
      </p:nvGrpSpPr>
      <p:grpSpPr>
        <a:xfrm>
          <a:off x="0" y="0"/>
          <a:ext cx="0" cy="0"/>
          <a:chOff x="0" y="0"/>
          <a:chExt cx="0" cy="0"/>
        </a:xfrm>
      </p:grpSpPr>
      <p:sp>
        <p:nvSpPr>
          <p:cNvPr id="117" name="Shape 117"/>
          <p:cNvSpPr txBox="1"/>
          <p:nvPr/>
        </p:nvSpPr>
        <p:spPr>
          <a:xfrm>
            <a:off x="468076" y="1238782"/>
            <a:ext cx="8726700" cy="307800"/>
          </a:xfrm>
          <a:prstGeom prst="rect">
            <a:avLst/>
          </a:prstGeom>
          <a:solidFill>
            <a:srgbClr val="00B0F0"/>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400"/>
              <a:buFont typeface="Open Sans"/>
              <a:buNone/>
            </a:pPr>
            <a:r>
              <a:rPr lang="en-US">
                <a:solidFill>
                  <a:schemeClr val="lt1"/>
                </a:solidFill>
                <a:latin typeface="Open Sans"/>
                <a:ea typeface="Open Sans"/>
                <a:cs typeface="Open Sans"/>
                <a:sym typeface="Open Sans"/>
              </a:rPr>
              <a:t>Use 1: For emphasis</a:t>
            </a:r>
            <a:endParaRPr sz="1400" b="0" i="0" u="none" strike="noStrike" cap="none">
              <a:solidFill>
                <a:schemeClr val="lt1"/>
              </a:solidFill>
              <a:latin typeface="Open Sans"/>
              <a:ea typeface="Open Sans"/>
              <a:cs typeface="Open Sans"/>
              <a:sym typeface="Open Sans"/>
            </a:endParaRPr>
          </a:p>
        </p:txBody>
      </p:sp>
      <p:sp>
        <p:nvSpPr>
          <p:cNvPr id="118" name="Shape 118"/>
          <p:cNvSpPr txBox="1"/>
          <p:nvPr/>
        </p:nvSpPr>
        <p:spPr>
          <a:xfrm>
            <a:off x="450601" y="229387"/>
            <a:ext cx="10009200" cy="8073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1" i="0" u="none" strike="noStrike" cap="none">
                <a:solidFill>
                  <a:srgbClr val="1C4587"/>
                </a:solidFill>
                <a:latin typeface="Open Sans"/>
                <a:ea typeface="Open Sans"/>
                <a:cs typeface="Open Sans"/>
                <a:sym typeface="Open Sans"/>
              </a:rPr>
              <a:t>Function: </a:t>
            </a:r>
            <a:r>
              <a:rPr lang="en-US" sz="4400">
                <a:solidFill>
                  <a:srgbClr val="1C4587"/>
                </a:solidFill>
                <a:latin typeface="Open Sans"/>
                <a:ea typeface="Open Sans"/>
                <a:cs typeface="Open Sans"/>
                <a:sym typeface="Open Sans"/>
              </a:rPr>
              <a:t>When do we use them?</a:t>
            </a:r>
            <a:endParaRPr sz="4400" b="0" i="0" u="none" strike="noStrike" cap="none">
              <a:solidFill>
                <a:srgbClr val="1C4587"/>
              </a:solidFill>
              <a:latin typeface="Open Sans"/>
              <a:ea typeface="Open Sans"/>
              <a:cs typeface="Open Sans"/>
              <a:sym typeface="Open Sans"/>
            </a:endParaRPr>
          </a:p>
        </p:txBody>
      </p:sp>
      <p:pic>
        <p:nvPicPr>
          <p:cNvPr id="119" name="Shape 119"/>
          <p:cNvPicPr preferRelativeResize="0"/>
          <p:nvPr/>
        </p:nvPicPr>
        <p:blipFill rotWithShape="1">
          <a:blip r:embed="rId3">
            <a:alphaModFix/>
          </a:blip>
          <a:srcRect/>
          <a:stretch/>
        </p:blipFill>
        <p:spPr>
          <a:xfrm>
            <a:off x="774875" y="1881550"/>
            <a:ext cx="1276401" cy="1276401"/>
          </a:xfrm>
          <a:prstGeom prst="rect">
            <a:avLst/>
          </a:prstGeom>
          <a:noFill/>
          <a:ln>
            <a:noFill/>
          </a:ln>
        </p:spPr>
      </p:pic>
      <p:sp>
        <p:nvSpPr>
          <p:cNvPr id="120" name="Shape 120"/>
          <p:cNvSpPr/>
          <p:nvPr/>
        </p:nvSpPr>
        <p:spPr>
          <a:xfrm>
            <a:off x="2775938" y="1921437"/>
            <a:ext cx="1672800" cy="543000"/>
          </a:xfrm>
          <a:prstGeom prst="wedgeRoundRectCallout">
            <a:avLst>
              <a:gd name="adj1" fmla="val -89796"/>
              <a:gd name="adj2" fmla="val 114524"/>
              <a:gd name="adj3" fmla="val 16667"/>
            </a:avLst>
          </a:prstGeom>
          <a:solidFill>
            <a:srgbClr val="5F95C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350"/>
              <a:buFont typeface="Open Sans"/>
              <a:buNone/>
            </a:pPr>
            <a:r>
              <a:rPr lang="en-US">
                <a:solidFill>
                  <a:schemeClr val="lt1"/>
                </a:solidFill>
                <a:latin typeface="Open Sans"/>
                <a:ea typeface="Open Sans"/>
                <a:cs typeface="Open Sans"/>
                <a:sym typeface="Open Sans"/>
              </a:rPr>
              <a:t>You didn’t tidy your room again!</a:t>
            </a:r>
            <a:endParaRPr sz="1400" b="0" i="0" u="none" strike="noStrike" cap="none">
              <a:solidFill>
                <a:schemeClr val="lt1"/>
              </a:solidFill>
              <a:latin typeface="Open Sans"/>
              <a:ea typeface="Open Sans"/>
              <a:cs typeface="Open Sans"/>
              <a:sym typeface="Open Sans"/>
            </a:endParaRPr>
          </a:p>
        </p:txBody>
      </p:sp>
      <p:pic>
        <p:nvPicPr>
          <p:cNvPr id="121" name="Shape 121"/>
          <p:cNvPicPr preferRelativeResize="0"/>
          <p:nvPr/>
        </p:nvPicPr>
        <p:blipFill rotWithShape="1">
          <a:blip r:embed="rId4">
            <a:alphaModFix/>
          </a:blip>
          <a:srcRect/>
          <a:stretch/>
        </p:blipFill>
        <p:spPr>
          <a:xfrm>
            <a:off x="7174725" y="1843399"/>
            <a:ext cx="1276401" cy="1276376"/>
          </a:xfrm>
          <a:prstGeom prst="rect">
            <a:avLst/>
          </a:prstGeom>
          <a:noFill/>
          <a:ln>
            <a:noFill/>
          </a:ln>
        </p:spPr>
      </p:pic>
      <p:sp>
        <p:nvSpPr>
          <p:cNvPr id="122" name="Shape 122"/>
          <p:cNvSpPr/>
          <p:nvPr/>
        </p:nvSpPr>
        <p:spPr>
          <a:xfrm>
            <a:off x="4875425" y="1921437"/>
            <a:ext cx="1672800" cy="543000"/>
          </a:xfrm>
          <a:prstGeom prst="wedgeRoundRectCallout">
            <a:avLst>
              <a:gd name="adj1" fmla="val 73450"/>
              <a:gd name="adj2" fmla="val 106931"/>
              <a:gd name="adj3" fmla="val 16667"/>
            </a:avLst>
          </a:prstGeom>
          <a:solidFill>
            <a:srgbClr val="ED6F9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350"/>
              <a:buFont typeface="Open Sans"/>
              <a:buNone/>
            </a:pPr>
            <a:r>
              <a:rPr lang="en-US">
                <a:solidFill>
                  <a:schemeClr val="lt1"/>
                </a:solidFill>
                <a:latin typeface="Open Sans"/>
                <a:ea typeface="Open Sans"/>
                <a:cs typeface="Open Sans"/>
                <a:sym typeface="Open Sans"/>
              </a:rPr>
              <a:t>I </a:t>
            </a:r>
            <a:r>
              <a:rPr lang="en-US" u="sng">
                <a:solidFill>
                  <a:schemeClr val="lt1"/>
                </a:solidFill>
                <a:latin typeface="Open Sans"/>
                <a:ea typeface="Open Sans"/>
                <a:cs typeface="Open Sans"/>
                <a:sym typeface="Open Sans"/>
              </a:rPr>
              <a:t>did</a:t>
            </a:r>
            <a:r>
              <a:rPr lang="en-US" b="1">
                <a:solidFill>
                  <a:schemeClr val="lt1"/>
                </a:solidFill>
                <a:latin typeface="Open Sans"/>
                <a:ea typeface="Open Sans"/>
                <a:cs typeface="Open Sans"/>
                <a:sym typeface="Open Sans"/>
              </a:rPr>
              <a:t> </a:t>
            </a:r>
            <a:r>
              <a:rPr lang="en-US">
                <a:solidFill>
                  <a:schemeClr val="lt1"/>
                </a:solidFill>
                <a:latin typeface="Open Sans"/>
                <a:ea typeface="Open Sans"/>
                <a:cs typeface="Open Sans"/>
                <a:sym typeface="Open Sans"/>
              </a:rPr>
              <a:t>tidy it! Look!</a:t>
            </a:r>
            <a:endParaRPr sz="1400" i="0" u="none" strike="noStrike" cap="none">
              <a:solidFill>
                <a:schemeClr val="lt1"/>
              </a:solidFill>
              <a:latin typeface="Open Sans"/>
              <a:ea typeface="Open Sans"/>
              <a:cs typeface="Open Sans"/>
              <a:sym typeface="Open Sans"/>
            </a:endParaRPr>
          </a:p>
        </p:txBody>
      </p:sp>
      <p:pic>
        <p:nvPicPr>
          <p:cNvPr id="123" name="Shape 123"/>
          <p:cNvPicPr preferRelativeResize="0"/>
          <p:nvPr/>
        </p:nvPicPr>
        <p:blipFill rotWithShape="1">
          <a:blip r:embed="rId5">
            <a:alphaModFix/>
          </a:blip>
          <a:srcRect/>
          <a:stretch/>
        </p:blipFill>
        <p:spPr>
          <a:xfrm>
            <a:off x="10498551" y="229376"/>
            <a:ext cx="1239894" cy="1239894"/>
          </a:xfrm>
          <a:prstGeom prst="rect">
            <a:avLst/>
          </a:prstGeom>
          <a:noFill/>
          <a:ln>
            <a:noFill/>
          </a:ln>
        </p:spPr>
      </p:pic>
      <p:sp>
        <p:nvSpPr>
          <p:cNvPr id="124" name="Shape 124"/>
          <p:cNvSpPr/>
          <p:nvPr/>
        </p:nvSpPr>
        <p:spPr>
          <a:xfrm>
            <a:off x="8709248" y="1843400"/>
            <a:ext cx="2550600" cy="797100"/>
          </a:xfrm>
          <a:prstGeom prst="wedgeRoundRectCallout">
            <a:avLst>
              <a:gd name="adj1" fmla="val 37069"/>
              <a:gd name="adj2" fmla="val -83249"/>
              <a:gd name="adj3" fmla="val 16667"/>
            </a:avLst>
          </a:prstGeom>
          <a:solidFill>
            <a:srgbClr val="C9D52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350"/>
              <a:buFont typeface="Open Sans"/>
              <a:buNone/>
            </a:pPr>
            <a:r>
              <a:rPr lang="en-US">
                <a:solidFill>
                  <a:schemeClr val="lt1"/>
                </a:solidFill>
                <a:latin typeface="Open Sans"/>
                <a:ea typeface="Open Sans"/>
                <a:cs typeface="Open Sans"/>
                <a:sym typeface="Open Sans"/>
              </a:rPr>
              <a:t> Notice the use of the auxiliary verb </a:t>
            </a:r>
            <a:r>
              <a:rPr lang="en-US" i="1">
                <a:solidFill>
                  <a:schemeClr val="lt1"/>
                </a:solidFill>
                <a:latin typeface="Open Sans"/>
                <a:ea typeface="Open Sans"/>
                <a:cs typeface="Open Sans"/>
                <a:sym typeface="Open Sans"/>
              </a:rPr>
              <a:t>did</a:t>
            </a:r>
            <a:r>
              <a:rPr lang="en-US" b="1">
                <a:solidFill>
                  <a:schemeClr val="lt1"/>
                </a:solidFill>
                <a:latin typeface="Open Sans"/>
                <a:ea typeface="Open Sans"/>
                <a:cs typeface="Open Sans"/>
                <a:sym typeface="Open Sans"/>
              </a:rPr>
              <a:t> </a:t>
            </a:r>
            <a:r>
              <a:rPr lang="en-US">
                <a:solidFill>
                  <a:schemeClr val="lt1"/>
                </a:solidFill>
                <a:latin typeface="Open Sans"/>
                <a:ea typeface="Open Sans"/>
                <a:cs typeface="Open Sans"/>
                <a:sym typeface="Open Sans"/>
              </a:rPr>
              <a:t>in this statement.</a:t>
            </a:r>
            <a:endParaRPr sz="1400" i="0" u="none" strike="noStrike" cap="none">
              <a:solidFill>
                <a:schemeClr val="lt1"/>
              </a:solidFill>
              <a:latin typeface="Open Sans"/>
              <a:ea typeface="Open Sans"/>
              <a:cs typeface="Open Sans"/>
              <a:sym typeface="Open Sans"/>
            </a:endParaRPr>
          </a:p>
        </p:txBody>
      </p:sp>
      <p:sp>
        <p:nvSpPr>
          <p:cNvPr id="125" name="Shape 125"/>
          <p:cNvSpPr txBox="1"/>
          <p:nvPr/>
        </p:nvSpPr>
        <p:spPr>
          <a:xfrm>
            <a:off x="468101" y="3538232"/>
            <a:ext cx="8726700" cy="307800"/>
          </a:xfrm>
          <a:prstGeom prst="rect">
            <a:avLst/>
          </a:prstGeom>
          <a:solidFill>
            <a:srgbClr val="00B0F0"/>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400"/>
              <a:buFont typeface="Open Sans"/>
              <a:buNone/>
            </a:pPr>
            <a:r>
              <a:rPr lang="en-US">
                <a:solidFill>
                  <a:schemeClr val="lt1"/>
                </a:solidFill>
                <a:latin typeface="Open Sans"/>
                <a:ea typeface="Open Sans"/>
                <a:cs typeface="Open Sans"/>
                <a:sym typeface="Open Sans"/>
              </a:rPr>
              <a:t>Use 2: To focus attention on or emphasise a specific thing/person in the sentence</a:t>
            </a:r>
            <a:endParaRPr sz="1400" b="0" i="0" u="none" strike="noStrike" cap="none">
              <a:solidFill>
                <a:schemeClr val="lt1"/>
              </a:solidFill>
              <a:latin typeface="Open Sans"/>
              <a:ea typeface="Open Sans"/>
              <a:cs typeface="Open Sans"/>
              <a:sym typeface="Open Sans"/>
            </a:endParaRPr>
          </a:p>
        </p:txBody>
      </p:sp>
      <p:pic>
        <p:nvPicPr>
          <p:cNvPr id="126" name="Shape 126"/>
          <p:cNvPicPr preferRelativeResize="0"/>
          <p:nvPr/>
        </p:nvPicPr>
        <p:blipFill rotWithShape="1">
          <a:blip r:embed="rId6">
            <a:alphaModFix/>
          </a:blip>
          <a:srcRect/>
          <a:stretch/>
        </p:blipFill>
        <p:spPr>
          <a:xfrm>
            <a:off x="726100" y="4036675"/>
            <a:ext cx="1276401" cy="1276401"/>
          </a:xfrm>
          <a:prstGeom prst="rect">
            <a:avLst/>
          </a:prstGeom>
          <a:noFill/>
          <a:ln>
            <a:noFill/>
          </a:ln>
        </p:spPr>
      </p:pic>
      <p:sp>
        <p:nvSpPr>
          <p:cNvPr id="127" name="Shape 127"/>
          <p:cNvSpPr/>
          <p:nvPr/>
        </p:nvSpPr>
        <p:spPr>
          <a:xfrm>
            <a:off x="2410400" y="4135581"/>
            <a:ext cx="1845900" cy="847200"/>
          </a:xfrm>
          <a:prstGeom prst="wedgeRoundRectCallout">
            <a:avLst>
              <a:gd name="adj1" fmla="val -67154"/>
              <a:gd name="adj2" fmla="val 34419"/>
              <a:gd name="adj3" fmla="val 16667"/>
            </a:avLst>
          </a:prstGeom>
          <a:solidFill>
            <a:srgbClr val="EA4E3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350"/>
              <a:buFont typeface="Open Sans"/>
              <a:buNone/>
            </a:pPr>
            <a:r>
              <a:rPr lang="en-US">
                <a:solidFill>
                  <a:schemeClr val="lt1"/>
                </a:solidFill>
                <a:latin typeface="Open Sans"/>
                <a:ea typeface="Open Sans"/>
                <a:cs typeface="Open Sans"/>
                <a:sym typeface="Open Sans"/>
              </a:rPr>
              <a:t>It was Jayne who bought the flowers.</a:t>
            </a:r>
            <a:endParaRPr sz="1400" b="0" i="0" u="none" strike="noStrike" cap="none">
              <a:solidFill>
                <a:schemeClr val="lt1"/>
              </a:solidFill>
              <a:latin typeface="Open Sans"/>
              <a:ea typeface="Open Sans"/>
              <a:cs typeface="Open Sans"/>
              <a:sym typeface="Open Sans"/>
            </a:endParaRPr>
          </a:p>
        </p:txBody>
      </p:sp>
      <p:sp>
        <p:nvSpPr>
          <p:cNvPr id="128" name="Shape 128"/>
          <p:cNvSpPr/>
          <p:nvPr/>
        </p:nvSpPr>
        <p:spPr>
          <a:xfrm>
            <a:off x="8709250" y="4144175"/>
            <a:ext cx="2550600" cy="1061400"/>
          </a:xfrm>
          <a:prstGeom prst="wedgeRoundRectCallout">
            <a:avLst>
              <a:gd name="adj1" fmla="val 37494"/>
              <a:gd name="adj2" fmla="val -72715"/>
              <a:gd name="adj3" fmla="val 16667"/>
            </a:avLst>
          </a:prstGeom>
          <a:solidFill>
            <a:srgbClr val="C9D52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350"/>
              <a:buFont typeface="Open Sans"/>
              <a:buNone/>
            </a:pPr>
            <a:r>
              <a:rPr lang="en-US">
                <a:solidFill>
                  <a:schemeClr val="lt1"/>
                </a:solidFill>
                <a:latin typeface="Open Sans"/>
                <a:ea typeface="Open Sans"/>
                <a:cs typeface="Open Sans"/>
                <a:sym typeface="Open Sans"/>
              </a:rPr>
              <a:t>Notice how the focus is on </a:t>
            </a:r>
            <a:r>
              <a:rPr lang="en-US" i="1">
                <a:solidFill>
                  <a:schemeClr val="lt1"/>
                </a:solidFill>
                <a:latin typeface="Open Sans"/>
                <a:ea typeface="Open Sans"/>
                <a:cs typeface="Open Sans"/>
                <a:sym typeface="Open Sans"/>
              </a:rPr>
              <a:t>Jayne</a:t>
            </a:r>
            <a:r>
              <a:rPr lang="en-US" b="1">
                <a:solidFill>
                  <a:schemeClr val="lt1"/>
                </a:solidFill>
                <a:latin typeface="Open Sans"/>
                <a:ea typeface="Open Sans"/>
                <a:cs typeface="Open Sans"/>
                <a:sym typeface="Open Sans"/>
              </a:rPr>
              <a:t> </a:t>
            </a:r>
            <a:r>
              <a:rPr lang="en-US">
                <a:solidFill>
                  <a:schemeClr val="lt1"/>
                </a:solidFill>
                <a:latin typeface="Open Sans"/>
                <a:ea typeface="Open Sans"/>
                <a:cs typeface="Open Sans"/>
                <a:sym typeface="Open Sans"/>
              </a:rPr>
              <a:t>not the </a:t>
            </a:r>
            <a:r>
              <a:rPr lang="en-US" i="1">
                <a:solidFill>
                  <a:schemeClr val="lt1"/>
                </a:solidFill>
                <a:latin typeface="Open Sans"/>
                <a:ea typeface="Open Sans"/>
                <a:cs typeface="Open Sans"/>
                <a:sym typeface="Open Sans"/>
              </a:rPr>
              <a:t>flowers </a:t>
            </a:r>
            <a:r>
              <a:rPr lang="en-US">
                <a:solidFill>
                  <a:schemeClr val="lt1"/>
                </a:solidFill>
                <a:latin typeface="Open Sans"/>
                <a:ea typeface="Open Sans"/>
                <a:cs typeface="Open Sans"/>
                <a:sym typeface="Open Sans"/>
              </a:rPr>
              <a:t>because that is the important part of the sentence.</a:t>
            </a:r>
            <a:endParaRPr sz="1400" i="0" u="none" strike="noStrike" cap="none">
              <a:solidFill>
                <a:schemeClr val="lt1"/>
              </a:solidFill>
              <a:latin typeface="Open Sans"/>
              <a:ea typeface="Open Sans"/>
              <a:cs typeface="Open Sans"/>
              <a:sym typeface="Open Sans"/>
            </a:endParaRPr>
          </a:p>
        </p:txBody>
      </p:sp>
      <p:sp>
        <p:nvSpPr>
          <p:cNvPr id="129" name="Shape 129"/>
          <p:cNvSpPr/>
          <p:nvPr/>
        </p:nvSpPr>
        <p:spPr>
          <a:xfrm>
            <a:off x="8947250" y="5835423"/>
            <a:ext cx="2791200" cy="797100"/>
          </a:xfrm>
          <a:prstGeom prst="homePlate">
            <a:avLst>
              <a:gd name="adj" fmla="val 50000"/>
            </a:avLst>
          </a:prstGeom>
          <a:solidFill>
            <a:srgbClr val="00A7E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600"/>
              <a:buFont typeface="Open Sans"/>
              <a:buNone/>
            </a:pPr>
            <a:r>
              <a:rPr lang="en-US" sz="1600">
                <a:solidFill>
                  <a:schemeClr val="lt1"/>
                </a:solidFill>
                <a:latin typeface="Open Sans"/>
                <a:ea typeface="Open Sans"/>
                <a:cs typeface="Open Sans"/>
                <a:sym typeface="Open Sans"/>
              </a:rPr>
              <a:t>How do we use them?</a:t>
            </a:r>
            <a:endParaRPr/>
          </a:p>
        </p:txBody>
      </p:sp>
      <p:sp>
        <p:nvSpPr>
          <p:cNvPr id="16" name="Google Shape;65;p15">
            <a:extLst>
              <a:ext uri="{FF2B5EF4-FFF2-40B4-BE49-F238E27FC236}">
                <a16:creationId xmlns:a16="http://schemas.microsoft.com/office/drawing/2014/main" id="{3BB80103-7276-4BCD-9D03-0056D996D8E9}"/>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8"/>
                                        </p:tgtEl>
                                        <p:attrNameLst>
                                          <p:attrName>style.visibility</p:attrName>
                                        </p:attrNameLst>
                                      </p:cBhvr>
                                      <p:to>
                                        <p:strVal val="visible"/>
                                      </p:to>
                                    </p:set>
                                    <p:animEffect transition="in" filter="fade">
                                      <p:cBhvr>
                                        <p:cTn id="7" dur="1000"/>
                                        <p:tgtEl>
                                          <p:spTgt spid="12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9"/>
                                        </p:tgtEl>
                                        <p:attrNameLst>
                                          <p:attrName>style.visibility</p:attrName>
                                        </p:attrNameLst>
                                      </p:cBhvr>
                                      <p:to>
                                        <p:strVal val="visible"/>
                                      </p:to>
                                    </p:set>
                                    <p:animEffect transition="in" filter="fade">
                                      <p:cBhvr>
                                        <p:cTn id="12" dur="1000"/>
                                        <p:tgtEl>
                                          <p:spTgt spid="1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CBE6F9"/>
        </a:solidFill>
        <a:effectLst/>
      </p:bgPr>
    </p:bg>
    <p:spTree>
      <p:nvGrpSpPr>
        <p:cNvPr id="1" name="Shape 133"/>
        <p:cNvGrpSpPr/>
        <p:nvPr/>
      </p:nvGrpSpPr>
      <p:grpSpPr>
        <a:xfrm>
          <a:off x="0" y="0"/>
          <a:ext cx="0" cy="0"/>
          <a:chOff x="0" y="0"/>
          <a:chExt cx="0" cy="0"/>
        </a:xfrm>
      </p:grpSpPr>
      <p:sp>
        <p:nvSpPr>
          <p:cNvPr id="134" name="Shape 134"/>
          <p:cNvSpPr txBox="1">
            <a:spLocks noGrp="1"/>
          </p:cNvSpPr>
          <p:nvPr>
            <p:ph type="title" idx="4294967295"/>
          </p:nvPr>
        </p:nvSpPr>
        <p:spPr>
          <a:xfrm>
            <a:off x="450599" y="229375"/>
            <a:ext cx="11229300" cy="13119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1" i="0" u="none" strike="noStrike" cap="none">
                <a:solidFill>
                  <a:srgbClr val="1C4587"/>
                </a:solidFill>
                <a:latin typeface="Open Sans"/>
                <a:ea typeface="Open Sans"/>
                <a:cs typeface="Open Sans"/>
                <a:sym typeface="Open Sans"/>
              </a:rPr>
              <a:t>F</a:t>
            </a:r>
            <a:r>
              <a:rPr lang="en-US" sz="4400" b="1">
                <a:solidFill>
                  <a:srgbClr val="1C4587"/>
                </a:solidFill>
                <a:latin typeface="Open Sans"/>
                <a:ea typeface="Open Sans"/>
                <a:cs typeface="Open Sans"/>
                <a:sym typeface="Open Sans"/>
              </a:rPr>
              <a:t>orm</a:t>
            </a:r>
            <a:r>
              <a:rPr lang="en-US" sz="4400" b="1" i="0" u="none" strike="noStrike" cap="none">
                <a:solidFill>
                  <a:srgbClr val="1C4587"/>
                </a:solidFill>
                <a:latin typeface="Open Sans"/>
                <a:ea typeface="Open Sans"/>
                <a:cs typeface="Open Sans"/>
                <a:sym typeface="Open Sans"/>
              </a:rPr>
              <a:t>: </a:t>
            </a:r>
            <a:r>
              <a:rPr lang="en-US" sz="4400">
                <a:solidFill>
                  <a:srgbClr val="1C4587"/>
                </a:solidFill>
                <a:latin typeface="Open Sans"/>
                <a:ea typeface="Open Sans"/>
                <a:cs typeface="Open Sans"/>
                <a:sym typeface="Open Sans"/>
              </a:rPr>
              <a:t>How do we use them?</a:t>
            </a:r>
            <a:endParaRPr/>
          </a:p>
        </p:txBody>
      </p:sp>
      <p:sp>
        <p:nvSpPr>
          <p:cNvPr id="136" name="Shape 136"/>
          <p:cNvSpPr txBox="1"/>
          <p:nvPr/>
        </p:nvSpPr>
        <p:spPr>
          <a:xfrm>
            <a:off x="500050" y="1197945"/>
            <a:ext cx="10491900" cy="407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9E3611"/>
              </a:buClr>
              <a:buSzPts val="500"/>
              <a:buFont typeface="Open Sans"/>
              <a:buNone/>
            </a:pPr>
            <a:r>
              <a:rPr lang="en-US" sz="2000">
                <a:solidFill>
                  <a:srgbClr val="1C4587"/>
                </a:solidFill>
                <a:latin typeface="Open Sans"/>
                <a:ea typeface="Open Sans"/>
                <a:cs typeface="Open Sans"/>
                <a:sym typeface="Open Sans"/>
              </a:rPr>
              <a:t>Let’s explore together first. Look at these two examples.</a:t>
            </a:r>
            <a:endParaRPr sz="2000" b="1" i="0" u="none" strike="noStrike" cap="none">
              <a:solidFill>
                <a:srgbClr val="1C4587"/>
              </a:solidFill>
              <a:latin typeface="Open Sans"/>
              <a:ea typeface="Open Sans"/>
              <a:cs typeface="Open Sans"/>
              <a:sym typeface="Open Sans"/>
            </a:endParaRPr>
          </a:p>
        </p:txBody>
      </p:sp>
      <p:sp>
        <p:nvSpPr>
          <p:cNvPr id="137" name="Shape 137"/>
          <p:cNvSpPr txBox="1"/>
          <p:nvPr/>
        </p:nvSpPr>
        <p:spPr>
          <a:xfrm>
            <a:off x="464551" y="892170"/>
            <a:ext cx="6685800" cy="407100"/>
          </a:xfrm>
          <a:prstGeom prst="rect">
            <a:avLst/>
          </a:prstGeom>
          <a:noFill/>
          <a:ln>
            <a:noFill/>
          </a:ln>
        </p:spPr>
        <p:txBody>
          <a:bodyPr spcFirstLastPara="1" wrap="square" lIns="91425" tIns="45700" rIns="91425" bIns="45700" anchor="t" anchorCtr="0">
            <a:noAutofit/>
          </a:bodyPr>
          <a:lstStyle/>
          <a:p>
            <a:pPr marL="457200" marR="0" lvl="0" indent="-355600" algn="l" rtl="0">
              <a:lnSpc>
                <a:spcPct val="90000"/>
              </a:lnSpc>
              <a:spcBef>
                <a:spcPts val="0"/>
              </a:spcBef>
              <a:spcAft>
                <a:spcPts val="0"/>
              </a:spcAft>
              <a:buClr>
                <a:srgbClr val="1C4587"/>
              </a:buClr>
              <a:buSzPts val="2000"/>
              <a:buFont typeface="Open Sans"/>
              <a:buAutoNum type="arabicPeriod"/>
            </a:pPr>
            <a:r>
              <a:rPr lang="en-US" sz="2000" b="1">
                <a:solidFill>
                  <a:srgbClr val="1C4587"/>
                </a:solidFill>
                <a:latin typeface="Open Sans"/>
                <a:ea typeface="Open Sans"/>
                <a:cs typeface="Open Sans"/>
                <a:sym typeface="Open Sans"/>
              </a:rPr>
              <a:t>Inversions</a:t>
            </a:r>
            <a:endParaRPr/>
          </a:p>
          <a:p>
            <a:pPr marL="0" marR="0" lvl="0" indent="0" algn="l" rtl="0">
              <a:lnSpc>
                <a:spcPct val="90000"/>
              </a:lnSpc>
              <a:spcBef>
                <a:spcPts val="2100"/>
              </a:spcBef>
              <a:spcAft>
                <a:spcPts val="0"/>
              </a:spcAft>
              <a:buClr>
                <a:srgbClr val="9E3611"/>
              </a:buClr>
              <a:buSzPts val="500"/>
              <a:buFont typeface="Noto Sans Symbols"/>
              <a:buNone/>
            </a:pPr>
            <a:endParaRPr sz="2000" b="1" i="0" u="none" strike="noStrike" cap="none">
              <a:solidFill>
                <a:srgbClr val="1C4587"/>
              </a:solidFill>
              <a:latin typeface="Open Sans"/>
              <a:ea typeface="Open Sans"/>
              <a:cs typeface="Open Sans"/>
              <a:sym typeface="Open Sans"/>
            </a:endParaRPr>
          </a:p>
        </p:txBody>
      </p:sp>
      <p:sp>
        <p:nvSpPr>
          <p:cNvPr id="138" name="Shape 138"/>
          <p:cNvSpPr txBox="1"/>
          <p:nvPr/>
        </p:nvSpPr>
        <p:spPr>
          <a:xfrm>
            <a:off x="1912425" y="1916325"/>
            <a:ext cx="6470700" cy="486300"/>
          </a:xfrm>
          <a:prstGeom prst="rect">
            <a:avLst/>
          </a:prstGeom>
          <a:noFill/>
          <a:ln>
            <a:noFill/>
          </a:ln>
        </p:spPr>
        <p:txBody>
          <a:bodyPr spcFirstLastPara="1" wrap="square" lIns="91425" tIns="91425" rIns="91425" bIns="91425" anchor="t" anchorCtr="0">
            <a:noAutofit/>
          </a:bodyPr>
          <a:lstStyle/>
          <a:p>
            <a:pPr marL="457200" lvl="0" indent="-342900" rtl="0">
              <a:spcBef>
                <a:spcPts val="0"/>
              </a:spcBef>
              <a:spcAft>
                <a:spcPts val="0"/>
              </a:spcAft>
              <a:buClr>
                <a:srgbClr val="9E3611"/>
              </a:buClr>
              <a:buSzPts val="1800"/>
              <a:buFont typeface="Open Sans"/>
              <a:buAutoNum type="arabicPeriod"/>
            </a:pPr>
            <a:r>
              <a:rPr lang="en-US" sz="1800">
                <a:solidFill>
                  <a:srgbClr val="9E3611"/>
                </a:solidFill>
                <a:latin typeface="Open Sans"/>
                <a:ea typeface="Open Sans"/>
                <a:cs typeface="Open Sans"/>
                <a:sym typeface="Open Sans"/>
              </a:rPr>
              <a:t>Sarah has not only bought a cat, but also a dog.</a:t>
            </a:r>
            <a:endParaRPr sz="1800">
              <a:solidFill>
                <a:srgbClr val="9E3611"/>
              </a:solidFill>
              <a:latin typeface="Open Sans"/>
              <a:ea typeface="Open Sans"/>
              <a:cs typeface="Open Sans"/>
              <a:sym typeface="Open Sans"/>
            </a:endParaRPr>
          </a:p>
        </p:txBody>
      </p:sp>
      <p:sp>
        <p:nvSpPr>
          <p:cNvPr id="139" name="Shape 139"/>
          <p:cNvSpPr txBox="1"/>
          <p:nvPr/>
        </p:nvSpPr>
        <p:spPr>
          <a:xfrm>
            <a:off x="1912425" y="2402625"/>
            <a:ext cx="6470700" cy="486300"/>
          </a:xfrm>
          <a:prstGeom prst="rect">
            <a:avLst/>
          </a:prstGeom>
          <a:noFill/>
          <a:ln>
            <a:noFill/>
          </a:ln>
        </p:spPr>
        <p:txBody>
          <a:bodyPr spcFirstLastPara="1" wrap="square" lIns="91425" tIns="91425" rIns="91425" bIns="91425" anchor="t" anchorCtr="0">
            <a:noAutofit/>
          </a:bodyPr>
          <a:lstStyle/>
          <a:p>
            <a:pPr marL="457200" lvl="0" indent="-342900" rtl="0">
              <a:spcBef>
                <a:spcPts val="0"/>
              </a:spcBef>
              <a:spcAft>
                <a:spcPts val="0"/>
              </a:spcAft>
              <a:buClr>
                <a:srgbClr val="9E3611"/>
              </a:buClr>
              <a:buSzPts val="1800"/>
              <a:buFont typeface="Open Sans"/>
              <a:buAutoNum type="arabicPeriod" startAt="2"/>
            </a:pPr>
            <a:r>
              <a:rPr lang="en-US" sz="1800">
                <a:solidFill>
                  <a:srgbClr val="9E3611"/>
                </a:solidFill>
                <a:latin typeface="Open Sans"/>
                <a:ea typeface="Open Sans"/>
                <a:cs typeface="Open Sans"/>
                <a:sym typeface="Open Sans"/>
              </a:rPr>
              <a:t>Not only has Sarah bought a cat, but also a dog.</a:t>
            </a:r>
            <a:endParaRPr sz="1800">
              <a:solidFill>
                <a:srgbClr val="9E3611"/>
              </a:solidFill>
              <a:latin typeface="Open Sans"/>
              <a:ea typeface="Open Sans"/>
              <a:cs typeface="Open Sans"/>
              <a:sym typeface="Open Sans"/>
            </a:endParaRPr>
          </a:p>
        </p:txBody>
      </p:sp>
      <p:pic>
        <p:nvPicPr>
          <p:cNvPr id="140" name="Shape 140"/>
          <p:cNvPicPr preferRelativeResize="0"/>
          <p:nvPr/>
        </p:nvPicPr>
        <p:blipFill rotWithShape="1">
          <a:blip r:embed="rId3">
            <a:alphaModFix/>
          </a:blip>
          <a:srcRect/>
          <a:stretch/>
        </p:blipFill>
        <p:spPr>
          <a:xfrm>
            <a:off x="5079403" y="2888920"/>
            <a:ext cx="1333185" cy="1333185"/>
          </a:xfrm>
          <a:prstGeom prst="rect">
            <a:avLst/>
          </a:prstGeom>
          <a:noFill/>
          <a:ln>
            <a:noFill/>
          </a:ln>
        </p:spPr>
      </p:pic>
      <p:sp>
        <p:nvSpPr>
          <p:cNvPr id="141" name="Shape 141"/>
          <p:cNvSpPr/>
          <p:nvPr/>
        </p:nvSpPr>
        <p:spPr>
          <a:xfrm>
            <a:off x="817025" y="3382298"/>
            <a:ext cx="2253600" cy="946200"/>
          </a:xfrm>
          <a:prstGeom prst="wedgeRoundRectCallout">
            <a:avLst>
              <a:gd name="adj1" fmla="val 137595"/>
              <a:gd name="adj2" fmla="val -28088"/>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sz="1200">
                <a:solidFill>
                  <a:schemeClr val="lt1"/>
                </a:solidFill>
                <a:latin typeface="Open Sans"/>
                <a:ea typeface="Open Sans"/>
                <a:cs typeface="Open Sans"/>
                <a:sym typeface="Open Sans"/>
              </a:rPr>
              <a:t>Both sentences are in present perfect simple. Which is the auxiliary verb?</a:t>
            </a:r>
            <a:endParaRPr sz="1200"/>
          </a:p>
        </p:txBody>
      </p:sp>
      <p:sp>
        <p:nvSpPr>
          <p:cNvPr id="142" name="Shape 142"/>
          <p:cNvSpPr/>
          <p:nvPr/>
        </p:nvSpPr>
        <p:spPr>
          <a:xfrm>
            <a:off x="2593250" y="4919473"/>
            <a:ext cx="2253600" cy="946200"/>
          </a:xfrm>
          <a:prstGeom prst="wedgeRoundRectCallout">
            <a:avLst>
              <a:gd name="adj1" fmla="val 71580"/>
              <a:gd name="adj2" fmla="val -114756"/>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sz="1200">
                <a:solidFill>
                  <a:schemeClr val="lt1"/>
                </a:solidFill>
                <a:latin typeface="Open Sans"/>
                <a:ea typeface="Open Sans"/>
                <a:cs typeface="Open Sans"/>
                <a:sym typeface="Open Sans"/>
              </a:rPr>
              <a:t>What/who is the subject of the sentences?</a:t>
            </a:r>
            <a:endParaRPr sz="1200"/>
          </a:p>
        </p:txBody>
      </p:sp>
      <p:sp>
        <p:nvSpPr>
          <p:cNvPr id="143" name="Shape 143"/>
          <p:cNvSpPr/>
          <p:nvPr/>
        </p:nvSpPr>
        <p:spPr>
          <a:xfrm>
            <a:off x="6529100" y="4919473"/>
            <a:ext cx="2253600" cy="946200"/>
          </a:xfrm>
          <a:prstGeom prst="wedgeRoundRectCallout">
            <a:avLst>
              <a:gd name="adj1" fmla="val -60272"/>
              <a:gd name="adj2" fmla="val -110402"/>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sz="1200">
                <a:solidFill>
                  <a:schemeClr val="lt1"/>
                </a:solidFill>
                <a:latin typeface="Open Sans"/>
                <a:ea typeface="Open Sans"/>
                <a:cs typeface="Open Sans"/>
                <a:sym typeface="Open Sans"/>
              </a:rPr>
              <a:t>In example 2, where in the sentence is the negative adverb/phrase?</a:t>
            </a:r>
            <a:endParaRPr sz="1200"/>
          </a:p>
        </p:txBody>
      </p:sp>
      <p:sp>
        <p:nvSpPr>
          <p:cNvPr id="144" name="Shape 144"/>
          <p:cNvSpPr/>
          <p:nvPr/>
        </p:nvSpPr>
        <p:spPr>
          <a:xfrm>
            <a:off x="8600050" y="3382298"/>
            <a:ext cx="2253600" cy="946200"/>
          </a:xfrm>
          <a:prstGeom prst="wedgeRoundRectCallout">
            <a:avLst>
              <a:gd name="adj1" fmla="val -141874"/>
              <a:gd name="adj2" fmla="val -23631"/>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sz="1200">
                <a:solidFill>
                  <a:schemeClr val="lt1"/>
                </a:solidFill>
                <a:latin typeface="Open Sans"/>
                <a:ea typeface="Open Sans"/>
                <a:cs typeface="Open Sans"/>
                <a:sym typeface="Open Sans"/>
              </a:rPr>
              <a:t>What happens to the word order of the auxiliary verb and the subject?</a:t>
            </a:r>
            <a:endParaRPr sz="1200"/>
          </a:p>
        </p:txBody>
      </p:sp>
      <p:sp>
        <p:nvSpPr>
          <p:cNvPr id="145" name="Shape 145"/>
          <p:cNvSpPr/>
          <p:nvPr/>
        </p:nvSpPr>
        <p:spPr>
          <a:xfrm>
            <a:off x="647025" y="4967500"/>
            <a:ext cx="1265400" cy="737400"/>
          </a:xfrm>
          <a:prstGeom prst="cloudCallout">
            <a:avLst>
              <a:gd name="adj1" fmla="val 26827"/>
              <a:gd name="adj2" fmla="val -127566"/>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49C4E"/>
              </a:buClr>
              <a:buSzPts val="400"/>
              <a:buFont typeface="Open Sans"/>
              <a:buNone/>
            </a:pPr>
            <a:r>
              <a:rPr lang="en-US" sz="1200" i="1">
                <a:solidFill>
                  <a:srgbClr val="F49C4E"/>
                </a:solidFill>
                <a:latin typeface="Open Sans"/>
                <a:ea typeface="Open Sans"/>
                <a:cs typeface="Open Sans"/>
                <a:sym typeface="Open Sans"/>
              </a:rPr>
              <a:t>has</a:t>
            </a:r>
            <a:endParaRPr sz="1200" b="0" i="1" u="none" strike="noStrike" cap="none">
              <a:solidFill>
                <a:srgbClr val="F49C4E"/>
              </a:solidFill>
              <a:latin typeface="Open Sans"/>
              <a:ea typeface="Open Sans"/>
              <a:cs typeface="Open Sans"/>
              <a:sym typeface="Open Sans"/>
            </a:endParaRPr>
          </a:p>
        </p:txBody>
      </p:sp>
      <p:sp>
        <p:nvSpPr>
          <p:cNvPr id="146" name="Shape 146"/>
          <p:cNvSpPr/>
          <p:nvPr/>
        </p:nvSpPr>
        <p:spPr>
          <a:xfrm>
            <a:off x="4710052" y="6010646"/>
            <a:ext cx="1386000" cy="737400"/>
          </a:xfrm>
          <a:prstGeom prst="cloudCallout">
            <a:avLst>
              <a:gd name="adj1" fmla="val -68736"/>
              <a:gd name="adj2" fmla="val -60642"/>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49C4E"/>
              </a:buClr>
              <a:buSzPts val="400"/>
              <a:buFont typeface="Open Sans"/>
              <a:buNone/>
            </a:pPr>
            <a:r>
              <a:rPr lang="en-US" sz="1200" i="1">
                <a:solidFill>
                  <a:srgbClr val="F49C4E"/>
                </a:solidFill>
                <a:latin typeface="Open Sans"/>
                <a:ea typeface="Open Sans"/>
                <a:cs typeface="Open Sans"/>
                <a:sym typeface="Open Sans"/>
              </a:rPr>
              <a:t>Sarah</a:t>
            </a:r>
            <a:endParaRPr sz="1200" b="0" i="1" u="none" strike="noStrike" cap="none">
              <a:solidFill>
                <a:srgbClr val="F49C4E"/>
              </a:solidFill>
              <a:latin typeface="Open Sans"/>
              <a:ea typeface="Open Sans"/>
              <a:cs typeface="Open Sans"/>
              <a:sym typeface="Open Sans"/>
            </a:endParaRPr>
          </a:p>
        </p:txBody>
      </p:sp>
      <p:sp>
        <p:nvSpPr>
          <p:cNvPr id="147" name="Shape 147"/>
          <p:cNvSpPr/>
          <p:nvPr/>
        </p:nvSpPr>
        <p:spPr>
          <a:xfrm>
            <a:off x="8871101" y="5959497"/>
            <a:ext cx="1711500" cy="839700"/>
          </a:xfrm>
          <a:prstGeom prst="cloudCallout">
            <a:avLst>
              <a:gd name="adj1" fmla="val -89625"/>
              <a:gd name="adj2" fmla="val -50095"/>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49C4E"/>
              </a:buClr>
              <a:buSzPts val="400"/>
              <a:buFont typeface="Open Sans"/>
              <a:buNone/>
            </a:pPr>
            <a:r>
              <a:rPr lang="en-US" sz="1200" i="1">
                <a:solidFill>
                  <a:srgbClr val="F49C4E"/>
                </a:solidFill>
                <a:latin typeface="Open Sans"/>
                <a:ea typeface="Open Sans"/>
                <a:cs typeface="Open Sans"/>
                <a:sym typeface="Open Sans"/>
              </a:rPr>
              <a:t>At the beginning</a:t>
            </a:r>
            <a:endParaRPr sz="1200" b="0" i="1" u="none" strike="noStrike" cap="none">
              <a:solidFill>
                <a:srgbClr val="F49C4E"/>
              </a:solidFill>
              <a:latin typeface="Open Sans"/>
              <a:ea typeface="Open Sans"/>
              <a:cs typeface="Open Sans"/>
              <a:sym typeface="Open Sans"/>
            </a:endParaRPr>
          </a:p>
        </p:txBody>
      </p:sp>
      <p:sp>
        <p:nvSpPr>
          <p:cNvPr id="148" name="Shape 148"/>
          <p:cNvSpPr/>
          <p:nvPr/>
        </p:nvSpPr>
        <p:spPr>
          <a:xfrm>
            <a:off x="9986052" y="4724147"/>
            <a:ext cx="1567800" cy="839700"/>
          </a:xfrm>
          <a:prstGeom prst="cloudCallout">
            <a:avLst>
              <a:gd name="adj1" fmla="val -28422"/>
              <a:gd name="adj2" fmla="val -91971"/>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49C4E"/>
              </a:buClr>
              <a:buSzPts val="400"/>
              <a:buFont typeface="Open Sans"/>
              <a:buNone/>
            </a:pPr>
            <a:r>
              <a:rPr lang="en-US" sz="1200" i="1">
                <a:solidFill>
                  <a:srgbClr val="F49C4E"/>
                </a:solidFill>
                <a:latin typeface="Open Sans"/>
                <a:ea typeface="Open Sans"/>
                <a:cs typeface="Open Sans"/>
                <a:sym typeface="Open Sans"/>
              </a:rPr>
              <a:t>They become inverted</a:t>
            </a:r>
            <a:endParaRPr sz="1200" b="0" i="1" u="none" strike="noStrike" cap="none">
              <a:solidFill>
                <a:srgbClr val="F49C4E"/>
              </a:solidFill>
              <a:latin typeface="Open Sans"/>
              <a:ea typeface="Open Sans"/>
              <a:cs typeface="Open Sans"/>
              <a:sym typeface="Open Sans"/>
            </a:endParaRPr>
          </a:p>
        </p:txBody>
      </p:sp>
      <p:sp>
        <p:nvSpPr>
          <p:cNvPr id="17" name="Google Shape;65;p15">
            <a:extLst>
              <a:ext uri="{FF2B5EF4-FFF2-40B4-BE49-F238E27FC236}">
                <a16:creationId xmlns:a16="http://schemas.microsoft.com/office/drawing/2014/main" id="{7023018E-C21C-4108-8822-0E47B3856FBB}"/>
              </a:ext>
            </a:extLst>
          </p:cNvPr>
          <p:cNvSpPr txBox="1">
            <a:spLocks noGrp="1"/>
          </p:cNvSpPr>
          <p:nvPr>
            <p:ph type="ftr" idx="11"/>
          </p:nvPr>
        </p:nvSpPr>
        <p:spPr>
          <a:xfrm>
            <a:off x="275336" y="6521457"/>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8"/>
                                        </p:tgtEl>
                                        <p:attrNameLst>
                                          <p:attrName>style.visibility</p:attrName>
                                        </p:attrNameLst>
                                      </p:cBhvr>
                                      <p:to>
                                        <p:strVal val="visible"/>
                                      </p:to>
                                    </p:set>
                                    <p:animEffect transition="in" filter="fade">
                                      <p:cBhvr>
                                        <p:cTn id="7" dur="1000"/>
                                        <p:tgtEl>
                                          <p:spTgt spid="13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9"/>
                                        </p:tgtEl>
                                        <p:attrNameLst>
                                          <p:attrName>style.visibility</p:attrName>
                                        </p:attrNameLst>
                                      </p:cBhvr>
                                      <p:to>
                                        <p:strVal val="visible"/>
                                      </p:to>
                                    </p:set>
                                    <p:animEffect transition="in" filter="fade">
                                      <p:cBhvr>
                                        <p:cTn id="12" dur="1000"/>
                                        <p:tgtEl>
                                          <p:spTgt spid="13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0"/>
                                        </p:tgtEl>
                                        <p:attrNameLst>
                                          <p:attrName>style.visibility</p:attrName>
                                        </p:attrNameLst>
                                      </p:cBhvr>
                                      <p:to>
                                        <p:strVal val="visible"/>
                                      </p:to>
                                    </p:set>
                                    <p:animEffect transition="in" filter="fade">
                                      <p:cBhvr>
                                        <p:cTn id="17" dur="1000"/>
                                        <p:tgtEl>
                                          <p:spTgt spid="140"/>
                                        </p:tgtEl>
                                      </p:cBhvr>
                                    </p:animEffect>
                                  </p:childTnLst>
                                </p:cTn>
                              </p:par>
                              <p:par>
                                <p:cTn id="18" presetID="10" presetClass="entr" presetSubtype="0" fill="hold" nodeType="withEffect">
                                  <p:stCondLst>
                                    <p:cond delay="0"/>
                                  </p:stCondLst>
                                  <p:childTnLst>
                                    <p:set>
                                      <p:cBhvr>
                                        <p:cTn id="19" dur="1" fill="hold">
                                          <p:stCondLst>
                                            <p:cond delay="0"/>
                                          </p:stCondLst>
                                        </p:cTn>
                                        <p:tgtEl>
                                          <p:spTgt spid="141"/>
                                        </p:tgtEl>
                                        <p:attrNameLst>
                                          <p:attrName>style.visibility</p:attrName>
                                        </p:attrNameLst>
                                      </p:cBhvr>
                                      <p:to>
                                        <p:strVal val="visible"/>
                                      </p:to>
                                    </p:set>
                                    <p:animEffect transition="in" filter="fade">
                                      <p:cBhvr>
                                        <p:cTn id="20" dur="1000"/>
                                        <p:tgtEl>
                                          <p:spTgt spid="141"/>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45"/>
                                        </p:tgtEl>
                                        <p:attrNameLst>
                                          <p:attrName>style.visibility</p:attrName>
                                        </p:attrNameLst>
                                      </p:cBhvr>
                                      <p:to>
                                        <p:strVal val="visible"/>
                                      </p:to>
                                    </p:set>
                                    <p:animEffect transition="in" filter="fade">
                                      <p:cBhvr>
                                        <p:cTn id="25" dur="1000"/>
                                        <p:tgtEl>
                                          <p:spTgt spid="145"/>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42"/>
                                        </p:tgtEl>
                                        <p:attrNameLst>
                                          <p:attrName>style.visibility</p:attrName>
                                        </p:attrNameLst>
                                      </p:cBhvr>
                                      <p:to>
                                        <p:strVal val="visible"/>
                                      </p:to>
                                    </p:set>
                                    <p:animEffect transition="in" filter="fade">
                                      <p:cBhvr>
                                        <p:cTn id="30" dur="1000"/>
                                        <p:tgtEl>
                                          <p:spTgt spid="142"/>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46"/>
                                        </p:tgtEl>
                                        <p:attrNameLst>
                                          <p:attrName>style.visibility</p:attrName>
                                        </p:attrNameLst>
                                      </p:cBhvr>
                                      <p:to>
                                        <p:strVal val="visible"/>
                                      </p:to>
                                    </p:set>
                                    <p:animEffect transition="in" filter="fade">
                                      <p:cBhvr>
                                        <p:cTn id="35" dur="1000"/>
                                        <p:tgtEl>
                                          <p:spTgt spid="146"/>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43"/>
                                        </p:tgtEl>
                                        <p:attrNameLst>
                                          <p:attrName>style.visibility</p:attrName>
                                        </p:attrNameLst>
                                      </p:cBhvr>
                                      <p:to>
                                        <p:strVal val="visible"/>
                                      </p:to>
                                    </p:set>
                                    <p:animEffect transition="in" filter="fade">
                                      <p:cBhvr>
                                        <p:cTn id="40" dur="1000"/>
                                        <p:tgtEl>
                                          <p:spTgt spid="143"/>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147"/>
                                        </p:tgtEl>
                                        <p:attrNameLst>
                                          <p:attrName>style.visibility</p:attrName>
                                        </p:attrNameLst>
                                      </p:cBhvr>
                                      <p:to>
                                        <p:strVal val="visible"/>
                                      </p:to>
                                    </p:set>
                                    <p:animEffect transition="in" filter="fade">
                                      <p:cBhvr>
                                        <p:cTn id="45" dur="1000"/>
                                        <p:tgtEl>
                                          <p:spTgt spid="147"/>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144"/>
                                        </p:tgtEl>
                                        <p:attrNameLst>
                                          <p:attrName>style.visibility</p:attrName>
                                        </p:attrNameLst>
                                      </p:cBhvr>
                                      <p:to>
                                        <p:strVal val="visible"/>
                                      </p:to>
                                    </p:set>
                                    <p:animEffect transition="in" filter="fade">
                                      <p:cBhvr>
                                        <p:cTn id="50" dur="1000"/>
                                        <p:tgtEl>
                                          <p:spTgt spid="144"/>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148"/>
                                        </p:tgtEl>
                                        <p:attrNameLst>
                                          <p:attrName>style.visibility</p:attrName>
                                        </p:attrNameLst>
                                      </p:cBhvr>
                                      <p:to>
                                        <p:strVal val="visible"/>
                                      </p:to>
                                    </p:set>
                                    <p:animEffect transition="in" filter="fade">
                                      <p:cBhvr>
                                        <p:cTn id="55" dur="1000"/>
                                        <p:tgtEl>
                                          <p:spTgt spid="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152"/>
        <p:cNvGrpSpPr/>
        <p:nvPr/>
      </p:nvGrpSpPr>
      <p:grpSpPr>
        <a:xfrm>
          <a:off x="0" y="0"/>
          <a:ext cx="0" cy="0"/>
          <a:chOff x="0" y="0"/>
          <a:chExt cx="0" cy="0"/>
        </a:xfrm>
      </p:grpSpPr>
      <p:graphicFrame>
        <p:nvGraphicFramePr>
          <p:cNvPr id="153" name="Shape 153"/>
          <p:cNvGraphicFramePr/>
          <p:nvPr/>
        </p:nvGraphicFramePr>
        <p:xfrm>
          <a:off x="587937" y="2239520"/>
          <a:ext cx="11016125" cy="3409260"/>
        </p:xfrm>
        <a:graphic>
          <a:graphicData uri="http://schemas.openxmlformats.org/drawingml/2006/table">
            <a:tbl>
              <a:tblPr firstRow="1" bandRow="1">
                <a:noFill/>
                <a:tableStyleId>{2E22A4DF-4228-4D87-A2B7-9E5AF5F7104D}</a:tableStyleId>
              </a:tblPr>
              <a:tblGrid>
                <a:gridCol w="3096450">
                  <a:extLst>
                    <a:ext uri="{9D8B030D-6E8A-4147-A177-3AD203B41FA5}">
                      <a16:colId xmlns:a16="http://schemas.microsoft.com/office/drawing/2014/main" val="20000"/>
                    </a:ext>
                  </a:extLst>
                </a:gridCol>
                <a:gridCol w="1310000">
                  <a:extLst>
                    <a:ext uri="{9D8B030D-6E8A-4147-A177-3AD203B41FA5}">
                      <a16:colId xmlns:a16="http://schemas.microsoft.com/office/drawing/2014/main" val="20001"/>
                    </a:ext>
                  </a:extLst>
                </a:gridCol>
                <a:gridCol w="2203225">
                  <a:extLst>
                    <a:ext uri="{9D8B030D-6E8A-4147-A177-3AD203B41FA5}">
                      <a16:colId xmlns:a16="http://schemas.microsoft.com/office/drawing/2014/main" val="20002"/>
                    </a:ext>
                  </a:extLst>
                </a:gridCol>
                <a:gridCol w="2203225">
                  <a:extLst>
                    <a:ext uri="{9D8B030D-6E8A-4147-A177-3AD203B41FA5}">
                      <a16:colId xmlns:a16="http://schemas.microsoft.com/office/drawing/2014/main" val="20003"/>
                    </a:ext>
                  </a:extLst>
                </a:gridCol>
                <a:gridCol w="2203225">
                  <a:extLst>
                    <a:ext uri="{9D8B030D-6E8A-4147-A177-3AD203B41FA5}">
                      <a16:colId xmlns:a16="http://schemas.microsoft.com/office/drawing/2014/main" val="20004"/>
                    </a:ext>
                  </a:extLst>
                </a:gridCol>
              </a:tblGrid>
              <a:tr h="350175">
                <a:tc>
                  <a:txBody>
                    <a:bodyPr/>
                    <a:lstStyle/>
                    <a:p>
                      <a:pPr marL="0" marR="0" lvl="0" indent="0" algn="l" rtl="0">
                        <a:lnSpc>
                          <a:spcPct val="100000"/>
                        </a:lnSpc>
                        <a:spcBef>
                          <a:spcPts val="0"/>
                        </a:spcBef>
                        <a:spcAft>
                          <a:spcPts val="0"/>
                        </a:spcAft>
                        <a:buClr>
                          <a:srgbClr val="000000"/>
                        </a:buClr>
                        <a:buSzPts val="1600"/>
                        <a:buFont typeface="Open Sans"/>
                        <a:buNone/>
                      </a:pPr>
                      <a:r>
                        <a:rPr lang="en-US" sz="1600">
                          <a:latin typeface="Open Sans"/>
                          <a:ea typeface="Open Sans"/>
                          <a:cs typeface="Open Sans"/>
                          <a:sym typeface="Open Sans"/>
                        </a:rPr>
                        <a:t>Negative adverbs</a:t>
                      </a:r>
                      <a:endParaRPr sz="1600" u="none" strike="noStrike" cap="none">
                        <a:latin typeface="Open Sans"/>
                        <a:ea typeface="Open Sans"/>
                        <a:cs typeface="Open Sans"/>
                        <a:sym typeface="Open Sans"/>
                      </a:endParaRPr>
                    </a:p>
                  </a:txBody>
                  <a:tcPr marL="91450" marR="91450" marT="45725" marB="45725">
                    <a:solidFill>
                      <a:srgbClr val="00A7E3"/>
                    </a:solidFill>
                  </a:tcPr>
                </a:tc>
                <a:tc>
                  <a:txBody>
                    <a:bodyPr/>
                    <a:lstStyle/>
                    <a:p>
                      <a:pPr marL="0" marR="0" lvl="0" indent="0" algn="l" rtl="0">
                        <a:lnSpc>
                          <a:spcPct val="100000"/>
                        </a:lnSpc>
                        <a:spcBef>
                          <a:spcPts val="0"/>
                        </a:spcBef>
                        <a:spcAft>
                          <a:spcPts val="0"/>
                        </a:spcAft>
                        <a:buNone/>
                      </a:pPr>
                      <a:r>
                        <a:rPr lang="en-US" sz="1600" dirty="0">
                          <a:latin typeface="Open Sans"/>
                          <a:ea typeface="Open Sans"/>
                          <a:cs typeface="Open Sans"/>
                          <a:sym typeface="Open Sans"/>
                        </a:rPr>
                        <a:t>Auxiliary verb</a:t>
                      </a:r>
                      <a:endParaRPr sz="1600" u="none" strike="noStrike" cap="none" dirty="0">
                        <a:latin typeface="Open Sans"/>
                        <a:ea typeface="Open Sans"/>
                        <a:cs typeface="Open Sans"/>
                        <a:sym typeface="Open Sans"/>
                      </a:endParaRPr>
                    </a:p>
                  </a:txBody>
                  <a:tcPr marL="91450" marR="91450" marT="45725" marB="45725">
                    <a:solidFill>
                      <a:srgbClr val="00A7E3"/>
                    </a:solidFill>
                  </a:tcPr>
                </a:tc>
                <a:tc>
                  <a:txBody>
                    <a:bodyPr/>
                    <a:lstStyle/>
                    <a:p>
                      <a:pPr marL="0" marR="0" lvl="0" indent="0" algn="l" rtl="0">
                        <a:lnSpc>
                          <a:spcPct val="100000"/>
                        </a:lnSpc>
                        <a:spcBef>
                          <a:spcPts val="0"/>
                        </a:spcBef>
                        <a:spcAft>
                          <a:spcPts val="0"/>
                        </a:spcAft>
                        <a:buNone/>
                      </a:pPr>
                      <a:r>
                        <a:rPr lang="en-US" sz="1600" dirty="0">
                          <a:latin typeface="Open Sans"/>
                          <a:ea typeface="Open Sans"/>
                          <a:cs typeface="Open Sans"/>
                          <a:sym typeface="Open Sans"/>
                        </a:rPr>
                        <a:t>Subject</a:t>
                      </a:r>
                      <a:endParaRPr sz="1600" u="none" strike="noStrike" cap="none" dirty="0">
                        <a:latin typeface="Open Sans"/>
                        <a:ea typeface="Open Sans"/>
                        <a:cs typeface="Open Sans"/>
                        <a:sym typeface="Open Sans"/>
                      </a:endParaRPr>
                    </a:p>
                  </a:txBody>
                  <a:tcPr marL="91450" marR="91450" marT="45725" marB="45725">
                    <a:solidFill>
                      <a:srgbClr val="00A7E3"/>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Main verb</a:t>
                      </a:r>
                      <a:endParaRPr sz="1600" u="none" strike="noStrike" cap="none">
                        <a:latin typeface="Open Sans"/>
                        <a:ea typeface="Open Sans"/>
                        <a:cs typeface="Open Sans"/>
                        <a:sym typeface="Open Sans"/>
                      </a:endParaRPr>
                    </a:p>
                  </a:txBody>
                  <a:tcPr marL="91450" marR="91450" marT="45725" marB="45725">
                    <a:solidFill>
                      <a:srgbClr val="00A7E3"/>
                    </a:solidFill>
                  </a:tcPr>
                </a:tc>
                <a:tc>
                  <a:txBody>
                    <a:bodyPr/>
                    <a:lstStyle/>
                    <a:p>
                      <a:pPr marL="0" marR="0" lvl="0" indent="0" algn="l" rtl="0">
                        <a:lnSpc>
                          <a:spcPct val="100000"/>
                        </a:lnSpc>
                        <a:spcBef>
                          <a:spcPts val="0"/>
                        </a:spcBef>
                        <a:spcAft>
                          <a:spcPts val="0"/>
                        </a:spcAft>
                        <a:buClr>
                          <a:srgbClr val="000000"/>
                        </a:buClr>
                        <a:buSzPts val="1600"/>
                        <a:buFont typeface="Open Sans"/>
                        <a:buNone/>
                      </a:pPr>
                      <a:r>
                        <a:rPr lang="en-US" sz="1600">
                          <a:latin typeface="Open Sans"/>
                          <a:ea typeface="Open Sans"/>
                          <a:cs typeface="Open Sans"/>
                          <a:sym typeface="Open Sans"/>
                        </a:rPr>
                        <a:t>Complement</a:t>
                      </a:r>
                      <a:endParaRPr sz="1600" u="none" strike="noStrike" cap="none">
                        <a:latin typeface="Open Sans"/>
                        <a:ea typeface="Open Sans"/>
                        <a:cs typeface="Open Sans"/>
                        <a:sym typeface="Open Sans"/>
                      </a:endParaRPr>
                    </a:p>
                  </a:txBody>
                  <a:tcPr marL="91450" marR="91450" marT="45725" marB="45725">
                    <a:solidFill>
                      <a:srgbClr val="00A7E3"/>
                    </a:solidFill>
                  </a:tcPr>
                </a:tc>
                <a:extLst>
                  <a:ext uri="{0D108BD9-81ED-4DB2-BD59-A6C34878D82A}">
                    <a16:rowId xmlns:a16="http://schemas.microsoft.com/office/drawing/2014/main" val="10000"/>
                  </a:ext>
                </a:extLst>
              </a:tr>
              <a:tr h="450200">
                <a:tc>
                  <a:txBody>
                    <a:bodyPr/>
                    <a:lstStyle/>
                    <a:p>
                      <a:pPr marL="0" marR="0" lvl="0" indent="0" algn="l" rtl="0">
                        <a:lnSpc>
                          <a:spcPct val="100000"/>
                        </a:lnSpc>
                        <a:spcBef>
                          <a:spcPts val="0"/>
                        </a:spcBef>
                        <a:spcAft>
                          <a:spcPts val="0"/>
                        </a:spcAft>
                        <a:buClr>
                          <a:srgbClr val="000000"/>
                        </a:buClr>
                        <a:buSzPts val="1600"/>
                        <a:buFont typeface="Open Sans"/>
                        <a:buNone/>
                      </a:pPr>
                      <a:r>
                        <a:rPr lang="en-US" sz="1600">
                          <a:latin typeface="Open Sans"/>
                          <a:ea typeface="Open Sans"/>
                          <a:cs typeface="Open Sans"/>
                          <a:sym typeface="Open Sans"/>
                        </a:rPr>
                        <a:t>Under no circumstances</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should</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you</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go out</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Clr>
                          <a:srgbClr val="000000"/>
                        </a:buClr>
                        <a:buSzPts val="1600"/>
                        <a:buFont typeface="Open Sans"/>
                        <a:buNone/>
                      </a:pPr>
                      <a:r>
                        <a:rPr lang="en-US" sz="1600">
                          <a:latin typeface="Open Sans"/>
                          <a:ea typeface="Open Sans"/>
                          <a:cs typeface="Open Sans"/>
                          <a:sym typeface="Open Sans"/>
                        </a:rPr>
                        <a:t>alone at night.</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extLst>
                  <a:ext uri="{0D108BD9-81ED-4DB2-BD59-A6C34878D82A}">
                    <a16:rowId xmlns:a16="http://schemas.microsoft.com/office/drawing/2014/main" val="10001"/>
                  </a:ext>
                </a:extLst>
              </a:tr>
              <a:tr h="450200">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Not only</a:t>
                      </a:r>
                      <a:endParaRPr sz="1600" u="none" strike="noStrike" cap="none">
                        <a:latin typeface="Open Sans"/>
                        <a:ea typeface="Open Sans"/>
                        <a:cs typeface="Open Sans"/>
                        <a:sym typeface="Open Sans"/>
                      </a:endParaRPr>
                    </a:p>
                  </a:txBody>
                  <a:tcPr marL="91450" marR="91450" marT="45725" marB="45725">
                    <a:solidFill>
                      <a:srgbClr val="CBE6F9">
                        <a:alpha val="149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does</a:t>
                      </a:r>
                      <a:endParaRPr sz="1600" u="none" strike="noStrike" cap="none">
                        <a:latin typeface="Open Sans"/>
                        <a:ea typeface="Open Sans"/>
                        <a:cs typeface="Open Sans"/>
                        <a:sym typeface="Open Sans"/>
                      </a:endParaRPr>
                    </a:p>
                  </a:txBody>
                  <a:tcPr marL="91450" marR="91450" marT="45725" marB="45725">
                    <a:solidFill>
                      <a:srgbClr val="CBE6F9">
                        <a:alpha val="149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she</a:t>
                      </a:r>
                      <a:endParaRPr sz="1600" u="none" strike="noStrike" cap="none">
                        <a:latin typeface="Open Sans"/>
                        <a:ea typeface="Open Sans"/>
                        <a:cs typeface="Open Sans"/>
                        <a:sym typeface="Open Sans"/>
                      </a:endParaRPr>
                    </a:p>
                  </a:txBody>
                  <a:tcPr marL="91450" marR="91450" marT="45725" marB="45725">
                    <a:solidFill>
                      <a:srgbClr val="CBE6F9">
                        <a:alpha val="149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speak</a:t>
                      </a:r>
                      <a:endParaRPr sz="1600" u="none" strike="noStrike" cap="none">
                        <a:latin typeface="Open Sans"/>
                        <a:ea typeface="Open Sans"/>
                        <a:cs typeface="Open Sans"/>
                        <a:sym typeface="Open Sans"/>
                      </a:endParaRPr>
                    </a:p>
                  </a:txBody>
                  <a:tcPr marL="91450" marR="91450" marT="45725" marB="45725">
                    <a:solidFill>
                      <a:srgbClr val="CBE6F9">
                        <a:alpha val="149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Spanish, but also French.</a:t>
                      </a:r>
                      <a:endParaRPr sz="1600" u="none" strike="noStrike" cap="none">
                        <a:latin typeface="Open Sans"/>
                        <a:ea typeface="Open Sans"/>
                        <a:cs typeface="Open Sans"/>
                        <a:sym typeface="Open Sans"/>
                      </a:endParaRPr>
                    </a:p>
                  </a:txBody>
                  <a:tcPr marL="91450" marR="91450" marT="45725" marB="45725">
                    <a:solidFill>
                      <a:srgbClr val="CBE6F9">
                        <a:alpha val="14900"/>
                      </a:srgbClr>
                    </a:solidFill>
                  </a:tcPr>
                </a:tc>
                <a:extLst>
                  <a:ext uri="{0D108BD9-81ED-4DB2-BD59-A6C34878D82A}">
                    <a16:rowId xmlns:a16="http://schemas.microsoft.com/office/drawing/2014/main" val="10002"/>
                  </a:ext>
                </a:extLst>
              </a:tr>
              <a:tr h="450200">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At no time</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did</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they</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mention</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the exam results.</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extLst>
                  <a:ext uri="{0D108BD9-81ED-4DB2-BD59-A6C34878D82A}">
                    <a16:rowId xmlns:a16="http://schemas.microsoft.com/office/drawing/2014/main" val="10003"/>
                  </a:ext>
                </a:extLst>
              </a:tr>
              <a:tr h="450200">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No way</a:t>
                      </a:r>
                      <a:endParaRPr sz="1600" u="none" strike="noStrike" cap="none">
                        <a:latin typeface="Open Sans"/>
                        <a:ea typeface="Open Sans"/>
                        <a:cs typeface="Open Sans"/>
                        <a:sym typeface="Open Sans"/>
                      </a:endParaRPr>
                    </a:p>
                  </a:txBody>
                  <a:tcPr marL="91450" marR="91450" marT="45725" marB="45725">
                    <a:solidFill>
                      <a:srgbClr val="CBE6F9">
                        <a:alpha val="149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is</a:t>
                      </a:r>
                      <a:endParaRPr sz="1600" u="none" strike="noStrike" cap="none">
                        <a:latin typeface="Open Sans"/>
                        <a:ea typeface="Open Sans"/>
                        <a:cs typeface="Open Sans"/>
                        <a:sym typeface="Open Sans"/>
                      </a:endParaRPr>
                    </a:p>
                  </a:txBody>
                  <a:tcPr marL="91450" marR="91450" marT="45725" marB="45725">
                    <a:solidFill>
                      <a:srgbClr val="CBE6F9">
                        <a:alpha val="149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he</a:t>
                      </a:r>
                      <a:endParaRPr sz="1600" u="none" strike="noStrike" cap="none">
                        <a:latin typeface="Open Sans"/>
                        <a:ea typeface="Open Sans"/>
                        <a:cs typeface="Open Sans"/>
                        <a:sym typeface="Open Sans"/>
                      </a:endParaRPr>
                    </a:p>
                  </a:txBody>
                  <a:tcPr marL="91450" marR="91450" marT="45725" marB="45725">
                    <a:solidFill>
                      <a:srgbClr val="CBE6F9">
                        <a:alpha val="149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a:t>
                      </a:r>
                      <a:endParaRPr sz="1600" u="none" strike="noStrike" cap="none">
                        <a:latin typeface="Open Sans"/>
                        <a:ea typeface="Open Sans"/>
                        <a:cs typeface="Open Sans"/>
                        <a:sym typeface="Open Sans"/>
                      </a:endParaRPr>
                    </a:p>
                  </a:txBody>
                  <a:tcPr marL="91450" marR="91450" marT="45725" marB="45725">
                    <a:solidFill>
                      <a:srgbClr val="CBE6F9">
                        <a:alpha val="149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famous!</a:t>
                      </a:r>
                      <a:endParaRPr sz="1600" u="none" strike="noStrike" cap="none">
                        <a:latin typeface="Open Sans"/>
                        <a:ea typeface="Open Sans"/>
                        <a:cs typeface="Open Sans"/>
                        <a:sym typeface="Open Sans"/>
                      </a:endParaRPr>
                    </a:p>
                  </a:txBody>
                  <a:tcPr marL="91450" marR="91450" marT="45725" marB="45725">
                    <a:solidFill>
                      <a:srgbClr val="CBE6F9">
                        <a:alpha val="14900"/>
                      </a:srgbClr>
                    </a:solidFill>
                  </a:tcPr>
                </a:tc>
                <a:extLst>
                  <a:ext uri="{0D108BD9-81ED-4DB2-BD59-A6C34878D82A}">
                    <a16:rowId xmlns:a16="http://schemas.microsoft.com/office/drawing/2014/main" val="10004"/>
                  </a:ext>
                </a:extLst>
              </a:tr>
              <a:tr h="450200">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Only once</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has</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Thomas</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visited</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me.</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extLst>
                  <a:ext uri="{0D108BD9-81ED-4DB2-BD59-A6C34878D82A}">
                    <a16:rowId xmlns:a16="http://schemas.microsoft.com/office/drawing/2014/main" val="10005"/>
                  </a:ext>
                </a:extLst>
              </a:tr>
              <a:tr h="450200">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No sooner</a:t>
                      </a:r>
                      <a:endParaRPr sz="1600" u="none" strike="noStrike" cap="none">
                        <a:latin typeface="Open Sans"/>
                        <a:ea typeface="Open Sans"/>
                        <a:cs typeface="Open Sans"/>
                        <a:sym typeface="Open Sans"/>
                      </a:endParaRPr>
                    </a:p>
                  </a:txBody>
                  <a:tcPr marL="91450" marR="91450" marT="45725" marB="45725">
                    <a:solidFill>
                      <a:srgbClr val="CBE6F9">
                        <a:alpha val="149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had</a:t>
                      </a:r>
                      <a:endParaRPr sz="1600" u="none" strike="noStrike" cap="none">
                        <a:latin typeface="Open Sans"/>
                        <a:ea typeface="Open Sans"/>
                        <a:cs typeface="Open Sans"/>
                        <a:sym typeface="Open Sans"/>
                      </a:endParaRPr>
                    </a:p>
                  </a:txBody>
                  <a:tcPr marL="91450" marR="91450" marT="45725" marB="45725">
                    <a:solidFill>
                      <a:srgbClr val="CBE6F9">
                        <a:alpha val="149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Sara</a:t>
                      </a:r>
                      <a:endParaRPr sz="1600" u="none" strike="noStrike" cap="none">
                        <a:latin typeface="Open Sans"/>
                        <a:ea typeface="Open Sans"/>
                        <a:cs typeface="Open Sans"/>
                        <a:sym typeface="Open Sans"/>
                      </a:endParaRPr>
                    </a:p>
                  </a:txBody>
                  <a:tcPr marL="91450" marR="91450" marT="45725" marB="45725">
                    <a:solidFill>
                      <a:srgbClr val="CBE6F9">
                        <a:alpha val="149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arrived</a:t>
                      </a:r>
                      <a:endParaRPr sz="1600" u="none" strike="noStrike" cap="none">
                        <a:latin typeface="Open Sans"/>
                        <a:ea typeface="Open Sans"/>
                        <a:cs typeface="Open Sans"/>
                        <a:sym typeface="Open Sans"/>
                      </a:endParaRPr>
                    </a:p>
                  </a:txBody>
                  <a:tcPr marL="91450" marR="91450" marT="45725" marB="45725">
                    <a:solidFill>
                      <a:srgbClr val="CBE6F9">
                        <a:alpha val="14900"/>
                      </a:srgbClr>
                    </a:solidFill>
                  </a:tcPr>
                </a:tc>
                <a:tc>
                  <a:txBody>
                    <a:bodyPr/>
                    <a:lstStyle/>
                    <a:p>
                      <a:pPr marL="0" marR="0" lvl="0" indent="0" algn="l" rtl="0">
                        <a:lnSpc>
                          <a:spcPct val="100000"/>
                        </a:lnSpc>
                        <a:spcBef>
                          <a:spcPts val="0"/>
                        </a:spcBef>
                        <a:spcAft>
                          <a:spcPts val="0"/>
                        </a:spcAft>
                        <a:buNone/>
                      </a:pPr>
                      <a:r>
                        <a:rPr lang="en-US" sz="1600" dirty="0">
                          <a:latin typeface="Open Sans"/>
                          <a:ea typeface="Open Sans"/>
                          <a:cs typeface="Open Sans"/>
                          <a:sym typeface="Open Sans"/>
                        </a:rPr>
                        <a:t>than I left.</a:t>
                      </a:r>
                      <a:endParaRPr sz="1600" u="none" strike="noStrike" cap="none" dirty="0">
                        <a:latin typeface="Open Sans"/>
                        <a:ea typeface="Open Sans"/>
                        <a:cs typeface="Open Sans"/>
                        <a:sym typeface="Open Sans"/>
                      </a:endParaRPr>
                    </a:p>
                  </a:txBody>
                  <a:tcPr marL="91450" marR="91450" marT="45725" marB="45725">
                    <a:solidFill>
                      <a:srgbClr val="CBE6F9">
                        <a:alpha val="14900"/>
                      </a:srgbClr>
                    </a:solidFill>
                  </a:tcPr>
                </a:tc>
                <a:extLst>
                  <a:ext uri="{0D108BD9-81ED-4DB2-BD59-A6C34878D82A}">
                    <a16:rowId xmlns:a16="http://schemas.microsoft.com/office/drawing/2014/main" val="10006"/>
                  </a:ext>
                </a:extLst>
              </a:tr>
            </a:tbl>
          </a:graphicData>
        </a:graphic>
      </p:graphicFrame>
      <p:sp>
        <p:nvSpPr>
          <p:cNvPr id="154" name="Shape 154"/>
          <p:cNvSpPr txBox="1"/>
          <p:nvPr/>
        </p:nvSpPr>
        <p:spPr>
          <a:xfrm>
            <a:off x="450601" y="229387"/>
            <a:ext cx="10009200" cy="8073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Open Sans"/>
              <a:buNone/>
            </a:pPr>
            <a:r>
              <a:rPr lang="en-US" sz="4400" b="1" i="0" u="none" strike="noStrike" cap="none" dirty="0">
                <a:solidFill>
                  <a:srgbClr val="1C4587"/>
                </a:solidFill>
                <a:latin typeface="Open Sans"/>
                <a:ea typeface="Open Sans"/>
                <a:cs typeface="Open Sans"/>
                <a:sym typeface="Open Sans"/>
              </a:rPr>
              <a:t>F</a:t>
            </a:r>
            <a:r>
              <a:rPr lang="en-US" sz="4400" b="1" dirty="0">
                <a:solidFill>
                  <a:srgbClr val="1C4587"/>
                </a:solidFill>
                <a:latin typeface="Open Sans"/>
                <a:ea typeface="Open Sans"/>
                <a:cs typeface="Open Sans"/>
                <a:sym typeface="Open Sans"/>
              </a:rPr>
              <a:t>orm: </a:t>
            </a:r>
            <a:r>
              <a:rPr lang="en-US" sz="4400" dirty="0">
                <a:solidFill>
                  <a:srgbClr val="1C4587"/>
                </a:solidFill>
                <a:latin typeface="Open Sans"/>
                <a:ea typeface="Open Sans"/>
                <a:cs typeface="Open Sans"/>
                <a:sym typeface="Open Sans"/>
              </a:rPr>
              <a:t>1. inversions</a:t>
            </a:r>
            <a:endParaRPr dirty="0">
              <a:latin typeface="Open Sans"/>
              <a:ea typeface="Open Sans"/>
              <a:cs typeface="Open Sans"/>
              <a:sym typeface="Open Sans"/>
            </a:endParaRPr>
          </a:p>
          <a:p>
            <a:pPr marL="0" marR="0" lvl="0" indent="0" algn="l" rtl="0">
              <a:lnSpc>
                <a:spcPct val="90000"/>
              </a:lnSpc>
              <a:spcBef>
                <a:spcPts val="0"/>
              </a:spcBef>
              <a:spcAft>
                <a:spcPts val="0"/>
              </a:spcAft>
              <a:buClr>
                <a:schemeClr val="dk1"/>
              </a:buClr>
              <a:buSzPts val="1100"/>
              <a:buFont typeface="Rokkitt"/>
              <a:buNone/>
            </a:pPr>
            <a:endParaRPr sz="4400" b="0" i="0" u="none" strike="noStrike" cap="none" dirty="0">
              <a:solidFill>
                <a:srgbClr val="1C4587"/>
              </a:solidFill>
              <a:latin typeface="Open Sans"/>
              <a:ea typeface="Open Sans"/>
              <a:cs typeface="Open Sans"/>
              <a:sym typeface="Open Sans"/>
            </a:endParaRPr>
          </a:p>
        </p:txBody>
      </p:sp>
      <p:sp>
        <p:nvSpPr>
          <p:cNvPr id="155" name="Shape 155"/>
          <p:cNvSpPr/>
          <p:nvPr/>
        </p:nvSpPr>
        <p:spPr>
          <a:xfrm>
            <a:off x="9355650" y="6126800"/>
            <a:ext cx="2364900" cy="557400"/>
          </a:xfrm>
          <a:prstGeom prst="homePlate">
            <a:avLst>
              <a:gd name="adj" fmla="val 50000"/>
            </a:avLst>
          </a:prstGeom>
          <a:solidFill>
            <a:srgbClr val="00A7E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600"/>
              <a:buFont typeface="Open Sans"/>
              <a:buNone/>
            </a:pPr>
            <a:r>
              <a:rPr lang="en-US" sz="1600">
                <a:solidFill>
                  <a:schemeClr val="lt1"/>
                </a:solidFill>
                <a:latin typeface="Open Sans"/>
                <a:ea typeface="Open Sans"/>
                <a:cs typeface="Open Sans"/>
                <a:sym typeface="Open Sans"/>
              </a:rPr>
              <a:t>Don’t forget to consider...</a:t>
            </a:r>
            <a:endParaRPr/>
          </a:p>
        </p:txBody>
      </p:sp>
      <p:sp>
        <p:nvSpPr>
          <p:cNvPr id="156" name="Shape 156"/>
          <p:cNvSpPr txBox="1"/>
          <p:nvPr/>
        </p:nvSpPr>
        <p:spPr>
          <a:xfrm>
            <a:off x="450600" y="777570"/>
            <a:ext cx="10491900" cy="407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9E3611"/>
              </a:buClr>
              <a:buSzPts val="500"/>
              <a:buFont typeface="Open Sans"/>
              <a:buNone/>
            </a:pPr>
            <a:r>
              <a:rPr lang="en-US" sz="2000">
                <a:solidFill>
                  <a:srgbClr val="1C4587"/>
                </a:solidFill>
                <a:latin typeface="Open Sans"/>
                <a:ea typeface="Open Sans"/>
                <a:cs typeface="Open Sans"/>
                <a:sym typeface="Open Sans"/>
              </a:rPr>
              <a:t>We use inversions after certain negative adverbs or phrases like this:</a:t>
            </a:r>
            <a:endParaRPr sz="2000" b="1" i="0" u="none" strike="noStrike" cap="none">
              <a:solidFill>
                <a:srgbClr val="1C4587"/>
              </a:solidFill>
              <a:latin typeface="Open Sans"/>
              <a:ea typeface="Open Sans"/>
              <a:cs typeface="Open Sans"/>
              <a:sym typeface="Open Sans"/>
            </a:endParaRPr>
          </a:p>
        </p:txBody>
      </p:sp>
      <p:pic>
        <p:nvPicPr>
          <p:cNvPr id="157" name="Shape 157"/>
          <p:cNvPicPr preferRelativeResize="0"/>
          <p:nvPr/>
        </p:nvPicPr>
        <p:blipFill rotWithShape="1">
          <a:blip r:embed="rId3">
            <a:alphaModFix/>
          </a:blip>
          <a:srcRect/>
          <a:stretch/>
        </p:blipFill>
        <p:spPr>
          <a:xfrm>
            <a:off x="10313578" y="229370"/>
            <a:ext cx="1333185" cy="1333185"/>
          </a:xfrm>
          <a:prstGeom prst="rect">
            <a:avLst/>
          </a:prstGeom>
          <a:noFill/>
          <a:ln>
            <a:noFill/>
          </a:ln>
        </p:spPr>
      </p:pic>
      <p:sp>
        <p:nvSpPr>
          <p:cNvPr id="158" name="Shape 158"/>
          <p:cNvSpPr/>
          <p:nvPr/>
        </p:nvSpPr>
        <p:spPr>
          <a:xfrm>
            <a:off x="6797075" y="1164998"/>
            <a:ext cx="2253600" cy="946200"/>
          </a:xfrm>
          <a:prstGeom prst="wedgeRoundRectCallout">
            <a:avLst>
              <a:gd name="adj1" fmla="val 106693"/>
              <a:gd name="adj2" fmla="val -35930"/>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sz="1200">
                <a:solidFill>
                  <a:schemeClr val="lt1"/>
                </a:solidFill>
                <a:latin typeface="Open Sans"/>
                <a:ea typeface="Open Sans"/>
                <a:cs typeface="Open Sans"/>
                <a:sym typeface="Open Sans"/>
              </a:rPr>
              <a:t>Notice the negative words/phrases are all at the beginning of the sentence.</a:t>
            </a:r>
            <a:endParaRPr sz="1200"/>
          </a:p>
        </p:txBody>
      </p:sp>
      <p:sp>
        <p:nvSpPr>
          <p:cNvPr id="159" name="Shape 159"/>
          <p:cNvSpPr/>
          <p:nvPr/>
        </p:nvSpPr>
        <p:spPr>
          <a:xfrm>
            <a:off x="3412850" y="1165000"/>
            <a:ext cx="2633100" cy="946200"/>
          </a:xfrm>
          <a:prstGeom prst="wedgeRoundRectCallout">
            <a:avLst>
              <a:gd name="adj1" fmla="val 75521"/>
              <a:gd name="adj2" fmla="val -11538"/>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400"/>
              <a:buFont typeface="Open Sans"/>
              <a:buNone/>
            </a:pPr>
            <a:r>
              <a:rPr lang="en-US" sz="1200" dirty="0">
                <a:solidFill>
                  <a:schemeClr val="lt1"/>
                </a:solidFill>
                <a:latin typeface="Open Sans"/>
                <a:ea typeface="Open Sans"/>
                <a:cs typeface="Open Sans"/>
                <a:sym typeface="Open Sans"/>
              </a:rPr>
              <a:t>Notice that with the simple tenses (present and past), we have to </a:t>
            </a:r>
            <a:r>
              <a:rPr lang="en-US" sz="1200" b="1" dirty="0">
                <a:solidFill>
                  <a:schemeClr val="lt1"/>
                </a:solidFill>
                <a:latin typeface="Open Sans"/>
                <a:ea typeface="Open Sans"/>
                <a:cs typeface="Open Sans"/>
                <a:sym typeface="Open Sans"/>
              </a:rPr>
              <a:t>add </a:t>
            </a:r>
            <a:r>
              <a:rPr lang="en-US" sz="1200" dirty="0">
                <a:solidFill>
                  <a:schemeClr val="lt1"/>
                </a:solidFill>
                <a:latin typeface="Open Sans"/>
                <a:ea typeface="Open Sans"/>
                <a:cs typeface="Open Sans"/>
                <a:sym typeface="Open Sans"/>
              </a:rPr>
              <a:t>the auxiliary verb before inverting. The main verb is then in the infinitive.</a:t>
            </a:r>
            <a:endParaRPr sz="1200" dirty="0">
              <a:latin typeface="Open Sans"/>
              <a:ea typeface="Open Sans"/>
              <a:cs typeface="Open Sans"/>
              <a:sym typeface="Open Sans"/>
            </a:endParaRPr>
          </a:p>
        </p:txBody>
      </p:sp>
      <p:sp>
        <p:nvSpPr>
          <p:cNvPr id="160" name="Shape 160"/>
          <p:cNvSpPr/>
          <p:nvPr/>
        </p:nvSpPr>
        <p:spPr>
          <a:xfrm rot="-391001" flipH="1">
            <a:off x="2020936" y="2146768"/>
            <a:ext cx="5796854" cy="821249"/>
          </a:xfrm>
          <a:prstGeom prst="arc">
            <a:avLst>
              <a:gd name="adj1" fmla="val 11153610"/>
              <a:gd name="adj2" fmla="val 20877367"/>
            </a:avLst>
          </a:prstGeom>
          <a:noFill/>
          <a:ln w="12700" cap="flat" cmpd="sng">
            <a:solidFill>
              <a:srgbClr val="000000"/>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1" name="Shape 161"/>
          <p:cNvSpPr/>
          <p:nvPr/>
        </p:nvSpPr>
        <p:spPr>
          <a:xfrm rot="-9191059" flipH="1">
            <a:off x="3065555" y="1940671"/>
            <a:ext cx="5796883" cy="821362"/>
          </a:xfrm>
          <a:prstGeom prst="arc">
            <a:avLst>
              <a:gd name="adj1" fmla="val 11737226"/>
              <a:gd name="adj2" fmla="val 20877367"/>
            </a:avLst>
          </a:prstGeom>
          <a:noFill/>
          <a:ln w="12700" cap="flat" cmpd="sng">
            <a:solidFill>
              <a:srgbClr val="000000"/>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2" name="Shape 162"/>
          <p:cNvSpPr/>
          <p:nvPr/>
        </p:nvSpPr>
        <p:spPr>
          <a:xfrm rot="-8701761" flipH="1">
            <a:off x="3197559" y="2315568"/>
            <a:ext cx="5796845" cy="821362"/>
          </a:xfrm>
          <a:prstGeom prst="arc">
            <a:avLst>
              <a:gd name="adj1" fmla="val 11537043"/>
              <a:gd name="adj2" fmla="val 20924603"/>
            </a:avLst>
          </a:prstGeom>
          <a:noFill/>
          <a:ln w="12700" cap="flat" cmpd="sng">
            <a:solidFill>
              <a:srgbClr val="000000"/>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3" name="Shape 163"/>
          <p:cNvSpPr/>
          <p:nvPr/>
        </p:nvSpPr>
        <p:spPr>
          <a:xfrm rot="-5401245" flipH="1">
            <a:off x="1314314" y="1313786"/>
            <a:ext cx="5796900" cy="821400"/>
          </a:xfrm>
          <a:prstGeom prst="arc">
            <a:avLst>
              <a:gd name="adj1" fmla="val 18248999"/>
              <a:gd name="adj2" fmla="val 20887633"/>
            </a:avLst>
          </a:prstGeom>
          <a:noFill/>
          <a:ln w="12700" cap="flat" cmpd="sng">
            <a:solidFill>
              <a:srgbClr val="000000"/>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4" name="Shape 164"/>
          <p:cNvSpPr/>
          <p:nvPr/>
        </p:nvSpPr>
        <p:spPr>
          <a:xfrm rot="-4980333" flipH="1">
            <a:off x="1668105" y="2051509"/>
            <a:ext cx="5796840" cy="821533"/>
          </a:xfrm>
          <a:prstGeom prst="arc">
            <a:avLst>
              <a:gd name="adj1" fmla="val 13798156"/>
              <a:gd name="adj2" fmla="val 20802093"/>
            </a:avLst>
          </a:prstGeom>
          <a:noFill/>
          <a:ln w="12700" cap="flat" cmpd="sng">
            <a:solidFill>
              <a:srgbClr val="000000"/>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 name="Google Shape;65;p15">
            <a:extLst>
              <a:ext uri="{FF2B5EF4-FFF2-40B4-BE49-F238E27FC236}">
                <a16:creationId xmlns:a16="http://schemas.microsoft.com/office/drawing/2014/main" id="{CC7597F3-692E-4B9B-B7C2-2ACD5246B8FB}"/>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7"/>
                                        </p:tgtEl>
                                        <p:attrNameLst>
                                          <p:attrName>style.visibility</p:attrName>
                                        </p:attrNameLst>
                                      </p:cBhvr>
                                      <p:to>
                                        <p:strVal val="visible"/>
                                      </p:to>
                                    </p:set>
                                    <p:animEffect transition="in" filter="fade">
                                      <p:cBhvr>
                                        <p:cTn id="7" dur="1000"/>
                                        <p:tgtEl>
                                          <p:spTgt spid="157"/>
                                        </p:tgtEl>
                                      </p:cBhvr>
                                    </p:animEffect>
                                  </p:childTnLst>
                                </p:cTn>
                              </p:par>
                              <p:par>
                                <p:cTn id="8" presetID="10" presetClass="entr" presetSubtype="0" fill="hold" nodeType="withEffect">
                                  <p:stCondLst>
                                    <p:cond delay="0"/>
                                  </p:stCondLst>
                                  <p:childTnLst>
                                    <p:set>
                                      <p:cBhvr>
                                        <p:cTn id="9" dur="1" fill="hold">
                                          <p:stCondLst>
                                            <p:cond delay="0"/>
                                          </p:stCondLst>
                                        </p:cTn>
                                        <p:tgtEl>
                                          <p:spTgt spid="158"/>
                                        </p:tgtEl>
                                        <p:attrNameLst>
                                          <p:attrName>style.visibility</p:attrName>
                                        </p:attrNameLst>
                                      </p:cBhvr>
                                      <p:to>
                                        <p:strVal val="visible"/>
                                      </p:to>
                                    </p:set>
                                    <p:animEffect transition="in" filter="fade">
                                      <p:cBhvr>
                                        <p:cTn id="10" dur="1000"/>
                                        <p:tgtEl>
                                          <p:spTgt spid="15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60"/>
                                        </p:tgtEl>
                                        <p:attrNameLst>
                                          <p:attrName>style.visibility</p:attrName>
                                        </p:attrNameLst>
                                      </p:cBhvr>
                                      <p:to>
                                        <p:strVal val="visible"/>
                                      </p:to>
                                    </p:set>
                                    <p:animEffect transition="in" filter="fade">
                                      <p:cBhvr>
                                        <p:cTn id="15" dur="1000"/>
                                        <p:tgtEl>
                                          <p:spTgt spid="160"/>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59"/>
                                        </p:tgtEl>
                                        <p:attrNameLst>
                                          <p:attrName>style.visibility</p:attrName>
                                        </p:attrNameLst>
                                      </p:cBhvr>
                                      <p:to>
                                        <p:strVal val="visible"/>
                                      </p:to>
                                    </p:set>
                                    <p:animEffect transition="in" filter="fade">
                                      <p:cBhvr>
                                        <p:cTn id="20" dur="1000"/>
                                        <p:tgtEl>
                                          <p:spTgt spid="159"/>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61"/>
                                        </p:tgtEl>
                                        <p:attrNameLst>
                                          <p:attrName>style.visibility</p:attrName>
                                        </p:attrNameLst>
                                      </p:cBhvr>
                                      <p:to>
                                        <p:strVal val="visible"/>
                                      </p:to>
                                    </p:set>
                                    <p:animEffect transition="in" filter="fade">
                                      <p:cBhvr>
                                        <p:cTn id="25" dur="1000"/>
                                        <p:tgtEl>
                                          <p:spTgt spid="161"/>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62"/>
                                        </p:tgtEl>
                                        <p:attrNameLst>
                                          <p:attrName>style.visibility</p:attrName>
                                        </p:attrNameLst>
                                      </p:cBhvr>
                                      <p:to>
                                        <p:strVal val="visible"/>
                                      </p:to>
                                    </p:set>
                                    <p:animEffect transition="in" filter="fade">
                                      <p:cBhvr>
                                        <p:cTn id="30" dur="1000"/>
                                        <p:tgtEl>
                                          <p:spTgt spid="162"/>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63"/>
                                        </p:tgtEl>
                                        <p:attrNameLst>
                                          <p:attrName>style.visibility</p:attrName>
                                        </p:attrNameLst>
                                      </p:cBhvr>
                                      <p:to>
                                        <p:strVal val="visible"/>
                                      </p:to>
                                    </p:set>
                                    <p:animEffect transition="in" filter="fade">
                                      <p:cBhvr>
                                        <p:cTn id="35" dur="1000"/>
                                        <p:tgtEl>
                                          <p:spTgt spid="163"/>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64"/>
                                        </p:tgtEl>
                                        <p:attrNameLst>
                                          <p:attrName>style.visibility</p:attrName>
                                        </p:attrNameLst>
                                      </p:cBhvr>
                                      <p:to>
                                        <p:strVal val="visible"/>
                                      </p:to>
                                    </p:set>
                                    <p:animEffect transition="in" filter="fade">
                                      <p:cBhvr>
                                        <p:cTn id="40" dur="1000"/>
                                        <p:tgtEl>
                                          <p:spTgt spid="164"/>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155"/>
                                        </p:tgtEl>
                                        <p:attrNameLst>
                                          <p:attrName>style.visibility</p:attrName>
                                        </p:attrNameLst>
                                      </p:cBhvr>
                                      <p:to>
                                        <p:strVal val="visible"/>
                                      </p:to>
                                    </p:set>
                                    <p:animEffect transition="in" filter="fade">
                                      <p:cBhvr>
                                        <p:cTn id="45" dur="1000"/>
                                        <p:tgtEl>
                                          <p:spTgt spid="1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Shape 169"/>
          <p:cNvSpPr txBox="1"/>
          <p:nvPr/>
        </p:nvSpPr>
        <p:spPr>
          <a:xfrm>
            <a:off x="450601" y="229387"/>
            <a:ext cx="10009200" cy="8073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Open Sans"/>
              <a:buNone/>
            </a:pPr>
            <a:r>
              <a:rPr lang="en-US" sz="4400" b="1" i="0" u="none" strike="noStrike" cap="none" dirty="0">
                <a:solidFill>
                  <a:srgbClr val="1C4587"/>
                </a:solidFill>
                <a:latin typeface="Open Sans"/>
                <a:ea typeface="Open Sans"/>
                <a:cs typeface="Open Sans"/>
                <a:sym typeface="Open Sans"/>
              </a:rPr>
              <a:t>F</a:t>
            </a:r>
            <a:r>
              <a:rPr lang="en-US" sz="4400" b="1" dirty="0">
                <a:solidFill>
                  <a:srgbClr val="1C4587"/>
                </a:solidFill>
                <a:latin typeface="Open Sans"/>
                <a:ea typeface="Open Sans"/>
                <a:cs typeface="Open Sans"/>
                <a:sym typeface="Open Sans"/>
              </a:rPr>
              <a:t>orm:</a:t>
            </a:r>
            <a:r>
              <a:rPr lang="en-US" sz="4400" dirty="0">
                <a:solidFill>
                  <a:srgbClr val="1C4587"/>
                </a:solidFill>
                <a:latin typeface="Open Sans"/>
                <a:ea typeface="Open Sans"/>
                <a:cs typeface="Open Sans"/>
                <a:sym typeface="Open Sans"/>
              </a:rPr>
              <a:t> 1. inversions</a:t>
            </a:r>
            <a:endParaRPr dirty="0">
              <a:latin typeface="Open Sans"/>
              <a:ea typeface="Open Sans"/>
              <a:cs typeface="Open Sans"/>
              <a:sym typeface="Open Sans"/>
            </a:endParaRPr>
          </a:p>
          <a:p>
            <a:pPr marL="0" marR="0" lvl="0" indent="0" algn="l" rtl="0">
              <a:lnSpc>
                <a:spcPct val="90000"/>
              </a:lnSpc>
              <a:spcBef>
                <a:spcPts val="0"/>
              </a:spcBef>
              <a:spcAft>
                <a:spcPts val="0"/>
              </a:spcAft>
              <a:buClr>
                <a:schemeClr val="dk1"/>
              </a:buClr>
              <a:buSzPts val="1100"/>
              <a:buFont typeface="Rokkitt"/>
              <a:buNone/>
            </a:pPr>
            <a:endParaRPr sz="4400" b="0" i="0" u="none" strike="noStrike" cap="none" dirty="0">
              <a:solidFill>
                <a:srgbClr val="1C4587"/>
              </a:solidFill>
              <a:latin typeface="Open Sans"/>
              <a:ea typeface="Open Sans"/>
              <a:cs typeface="Open Sans"/>
              <a:sym typeface="Open Sans"/>
            </a:endParaRPr>
          </a:p>
        </p:txBody>
      </p:sp>
      <p:graphicFrame>
        <p:nvGraphicFramePr>
          <p:cNvPr id="170" name="Shape 170"/>
          <p:cNvGraphicFramePr/>
          <p:nvPr/>
        </p:nvGraphicFramePr>
        <p:xfrm>
          <a:off x="878812" y="1329320"/>
          <a:ext cx="10434375" cy="3958500"/>
        </p:xfrm>
        <a:graphic>
          <a:graphicData uri="http://schemas.openxmlformats.org/drawingml/2006/table">
            <a:tbl>
              <a:tblPr firstRow="1" bandRow="1">
                <a:noFill/>
                <a:tableStyleId>{2E22A4DF-4228-4D87-A2B7-9E5AF5F7104D}</a:tableStyleId>
              </a:tblPr>
              <a:tblGrid>
                <a:gridCol w="5209650">
                  <a:extLst>
                    <a:ext uri="{9D8B030D-6E8A-4147-A177-3AD203B41FA5}">
                      <a16:colId xmlns:a16="http://schemas.microsoft.com/office/drawing/2014/main" val="20000"/>
                    </a:ext>
                  </a:extLst>
                </a:gridCol>
                <a:gridCol w="5224725">
                  <a:extLst>
                    <a:ext uri="{9D8B030D-6E8A-4147-A177-3AD203B41FA5}">
                      <a16:colId xmlns:a16="http://schemas.microsoft.com/office/drawing/2014/main" val="20001"/>
                    </a:ext>
                  </a:extLst>
                </a:gridCol>
              </a:tblGrid>
              <a:tr h="413950">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Auxiliary verbs</a:t>
                      </a:r>
                      <a:endParaRPr sz="1600">
                        <a:latin typeface="Open Sans"/>
                        <a:ea typeface="Open Sans"/>
                        <a:cs typeface="Open Sans"/>
                        <a:sym typeface="Open Sans"/>
                      </a:endParaRPr>
                    </a:p>
                  </a:txBody>
                  <a:tcPr marL="91450" marR="91450" marT="45725" marB="45725">
                    <a:solidFill>
                      <a:srgbClr val="00A7E3"/>
                    </a:solidFill>
                  </a:tcPr>
                </a:tc>
                <a:tc>
                  <a:txBody>
                    <a:bodyPr/>
                    <a:lstStyle/>
                    <a:p>
                      <a:pPr marL="0" marR="0" lvl="0" indent="0" algn="l" rtl="0">
                        <a:lnSpc>
                          <a:spcPct val="100000"/>
                        </a:lnSpc>
                        <a:spcBef>
                          <a:spcPts val="0"/>
                        </a:spcBef>
                        <a:spcAft>
                          <a:spcPts val="0"/>
                        </a:spcAft>
                        <a:buClr>
                          <a:srgbClr val="000000"/>
                        </a:buClr>
                        <a:buSzPts val="1600"/>
                        <a:buFont typeface="Open Sans"/>
                        <a:buNone/>
                      </a:pPr>
                      <a:r>
                        <a:rPr lang="en-US" sz="1600">
                          <a:latin typeface="Open Sans"/>
                          <a:ea typeface="Open Sans"/>
                          <a:cs typeface="Open Sans"/>
                          <a:sym typeface="Open Sans"/>
                        </a:rPr>
                        <a:t>Things to remember</a:t>
                      </a:r>
                      <a:endParaRPr sz="1600" u="none" strike="noStrike" cap="none">
                        <a:latin typeface="Open Sans"/>
                        <a:ea typeface="Open Sans"/>
                        <a:cs typeface="Open Sans"/>
                        <a:sym typeface="Open Sans"/>
                      </a:endParaRPr>
                    </a:p>
                  </a:txBody>
                  <a:tcPr marL="91450" marR="91450" marT="45725" marB="45725">
                    <a:solidFill>
                      <a:srgbClr val="00A7E3"/>
                    </a:solidFill>
                  </a:tcPr>
                </a:tc>
                <a:extLst>
                  <a:ext uri="{0D108BD9-81ED-4DB2-BD59-A6C34878D82A}">
                    <a16:rowId xmlns:a16="http://schemas.microsoft.com/office/drawing/2014/main" val="10000"/>
                  </a:ext>
                </a:extLst>
              </a:tr>
              <a:tr h="986350">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All modal verbs are auxiliary verbs. E.g. should, can, could, must, will, would, etc. </a:t>
                      </a:r>
                      <a:endParaRPr sz="1600">
                        <a:latin typeface="Open Sans"/>
                        <a:ea typeface="Open Sans"/>
                        <a:cs typeface="Open Sans"/>
                        <a:sym typeface="Open Sans"/>
                      </a:endParaRPr>
                    </a:p>
                  </a:txBody>
                  <a:tcPr marL="91450" marR="91450" marT="45725" marB="45725">
                    <a:solidFill>
                      <a:srgbClr val="CBE6F9">
                        <a:alpha val="14900"/>
                      </a:srgbClr>
                    </a:solidFill>
                  </a:tcPr>
                </a:tc>
                <a:tc>
                  <a:txBody>
                    <a:bodyPr/>
                    <a:lstStyle/>
                    <a:p>
                      <a:pPr marL="0" marR="0" lvl="0" indent="0" algn="l" rtl="0">
                        <a:lnSpc>
                          <a:spcPct val="100000"/>
                        </a:lnSpc>
                        <a:spcBef>
                          <a:spcPts val="0"/>
                        </a:spcBef>
                        <a:spcAft>
                          <a:spcPts val="0"/>
                        </a:spcAft>
                        <a:buClr>
                          <a:srgbClr val="000000"/>
                        </a:buClr>
                        <a:buSzPts val="1600"/>
                        <a:buFont typeface="Open Sans"/>
                        <a:buNone/>
                      </a:pPr>
                      <a:r>
                        <a:rPr lang="en-US" sz="1600">
                          <a:latin typeface="Open Sans"/>
                          <a:ea typeface="Open Sans"/>
                          <a:cs typeface="Open Sans"/>
                          <a:sym typeface="Open Sans"/>
                        </a:rPr>
                        <a:t>A </a:t>
                      </a:r>
                      <a:r>
                        <a:rPr lang="en-US" sz="1600" i="1">
                          <a:latin typeface="Open Sans"/>
                          <a:ea typeface="Open Sans"/>
                          <a:cs typeface="Open Sans"/>
                          <a:sym typeface="Open Sans"/>
                        </a:rPr>
                        <a:t>not only </a:t>
                      </a:r>
                      <a:r>
                        <a:rPr lang="en-US" sz="1600">
                          <a:latin typeface="Open Sans"/>
                          <a:ea typeface="Open Sans"/>
                          <a:cs typeface="Open Sans"/>
                          <a:sym typeface="Open Sans"/>
                        </a:rPr>
                        <a:t>phrase is usually completed by </a:t>
                      </a:r>
                      <a:r>
                        <a:rPr lang="en-US" sz="1600" i="1">
                          <a:latin typeface="Open Sans"/>
                          <a:ea typeface="Open Sans"/>
                          <a:cs typeface="Open Sans"/>
                          <a:sym typeface="Open Sans"/>
                        </a:rPr>
                        <a:t>but also</a:t>
                      </a:r>
                      <a:r>
                        <a:rPr lang="en-US" sz="1600">
                          <a:latin typeface="Open Sans"/>
                          <a:ea typeface="Open Sans"/>
                          <a:cs typeface="Open Sans"/>
                          <a:sym typeface="Open Sans"/>
                        </a:rPr>
                        <a:t>. E.g. </a:t>
                      </a:r>
                      <a:r>
                        <a:rPr lang="en-US" sz="1600" u="sng">
                          <a:latin typeface="Open Sans"/>
                          <a:ea typeface="Open Sans"/>
                          <a:cs typeface="Open Sans"/>
                          <a:sym typeface="Open Sans"/>
                        </a:rPr>
                        <a:t>Not only</a:t>
                      </a:r>
                      <a:r>
                        <a:rPr lang="en-US" sz="1600">
                          <a:latin typeface="Open Sans"/>
                          <a:ea typeface="Open Sans"/>
                          <a:cs typeface="Open Sans"/>
                          <a:sym typeface="Open Sans"/>
                        </a:rPr>
                        <a:t> did they eat all the cake, </a:t>
                      </a:r>
                      <a:r>
                        <a:rPr lang="en-US" sz="1600" u="sng">
                          <a:latin typeface="Open Sans"/>
                          <a:ea typeface="Open Sans"/>
                          <a:cs typeface="Open Sans"/>
                          <a:sym typeface="Open Sans"/>
                        </a:rPr>
                        <a:t>but also</a:t>
                      </a:r>
                      <a:r>
                        <a:rPr lang="en-US" sz="1600">
                          <a:latin typeface="Open Sans"/>
                          <a:ea typeface="Open Sans"/>
                          <a:cs typeface="Open Sans"/>
                          <a:sym typeface="Open Sans"/>
                        </a:rPr>
                        <a:t> the sandwiches!</a:t>
                      </a:r>
                      <a:endParaRPr sz="1600" strike="noStrike" cap="none">
                        <a:latin typeface="Open Sans"/>
                        <a:ea typeface="Open Sans"/>
                        <a:cs typeface="Open Sans"/>
                        <a:sym typeface="Open Sans"/>
                      </a:endParaRPr>
                    </a:p>
                  </a:txBody>
                  <a:tcPr marL="91450" marR="91450" marT="45725" marB="45725">
                    <a:solidFill>
                      <a:srgbClr val="CBE6F9">
                        <a:alpha val="14900"/>
                      </a:srgbClr>
                    </a:solidFill>
                  </a:tcPr>
                </a:tc>
                <a:extLst>
                  <a:ext uri="{0D108BD9-81ED-4DB2-BD59-A6C34878D82A}">
                    <a16:rowId xmlns:a16="http://schemas.microsoft.com/office/drawing/2014/main" val="10001"/>
                  </a:ext>
                </a:extLst>
              </a:tr>
              <a:tr h="986350">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In the simple tenses, the auxiliary verb will always be </a:t>
                      </a:r>
                      <a:r>
                        <a:rPr lang="en-US" sz="1600" b="1">
                          <a:latin typeface="Open Sans"/>
                          <a:ea typeface="Open Sans"/>
                          <a:cs typeface="Open Sans"/>
                          <a:sym typeface="Open Sans"/>
                        </a:rPr>
                        <a:t>do, does, </a:t>
                      </a:r>
                      <a:r>
                        <a:rPr lang="en-US" sz="1600">
                          <a:latin typeface="Open Sans"/>
                          <a:ea typeface="Open Sans"/>
                          <a:cs typeface="Open Sans"/>
                          <a:sym typeface="Open Sans"/>
                        </a:rPr>
                        <a:t>or </a:t>
                      </a:r>
                      <a:r>
                        <a:rPr lang="en-US" sz="1600" b="1">
                          <a:latin typeface="Open Sans"/>
                          <a:ea typeface="Open Sans"/>
                          <a:cs typeface="Open Sans"/>
                          <a:sym typeface="Open Sans"/>
                        </a:rPr>
                        <a:t>did</a:t>
                      </a:r>
                      <a:r>
                        <a:rPr lang="en-US" sz="1600">
                          <a:latin typeface="Open Sans"/>
                          <a:ea typeface="Open Sans"/>
                          <a:cs typeface="Open Sans"/>
                          <a:sym typeface="Open Sans"/>
                        </a:rPr>
                        <a:t>.</a:t>
                      </a:r>
                      <a:endParaRPr sz="1600">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None/>
                      </a:pPr>
                      <a:r>
                        <a:rPr lang="en-US" sz="1600" i="1">
                          <a:latin typeface="Open Sans"/>
                          <a:ea typeface="Open Sans"/>
                          <a:cs typeface="Open Sans"/>
                          <a:sym typeface="Open Sans"/>
                        </a:rPr>
                        <a:t>Under no circumstances </a:t>
                      </a:r>
                      <a:r>
                        <a:rPr lang="en-US" sz="1600">
                          <a:latin typeface="Open Sans"/>
                          <a:ea typeface="Open Sans"/>
                          <a:cs typeface="Open Sans"/>
                          <a:sym typeface="Open Sans"/>
                        </a:rPr>
                        <a:t>is usually followed by the modal verb </a:t>
                      </a:r>
                      <a:r>
                        <a:rPr lang="en-US" sz="1600" i="1">
                          <a:latin typeface="Open Sans"/>
                          <a:ea typeface="Open Sans"/>
                          <a:cs typeface="Open Sans"/>
                          <a:sym typeface="Open Sans"/>
                        </a:rPr>
                        <a:t>should. </a:t>
                      </a:r>
                      <a:r>
                        <a:rPr lang="en-US" sz="1600">
                          <a:latin typeface="Open Sans"/>
                          <a:ea typeface="Open Sans"/>
                          <a:cs typeface="Open Sans"/>
                          <a:sym typeface="Open Sans"/>
                        </a:rPr>
                        <a:t>E.g. </a:t>
                      </a:r>
                      <a:r>
                        <a:rPr lang="en-US" sz="1600" u="sng">
                          <a:latin typeface="Open Sans"/>
                          <a:ea typeface="Open Sans"/>
                          <a:cs typeface="Open Sans"/>
                          <a:sym typeface="Open Sans"/>
                        </a:rPr>
                        <a:t>Under no circumstances</a:t>
                      </a:r>
                      <a:r>
                        <a:rPr lang="en-US" sz="1600">
                          <a:latin typeface="Open Sans"/>
                          <a:ea typeface="Open Sans"/>
                          <a:cs typeface="Open Sans"/>
                          <a:sym typeface="Open Sans"/>
                        </a:rPr>
                        <a:t> </a:t>
                      </a:r>
                      <a:r>
                        <a:rPr lang="en-US" sz="1600" b="1">
                          <a:latin typeface="Open Sans"/>
                          <a:ea typeface="Open Sans"/>
                          <a:cs typeface="Open Sans"/>
                          <a:sym typeface="Open Sans"/>
                        </a:rPr>
                        <a:t>should </a:t>
                      </a:r>
                      <a:r>
                        <a:rPr lang="en-US" sz="1600">
                          <a:latin typeface="Open Sans"/>
                          <a:ea typeface="Open Sans"/>
                          <a:cs typeface="Open Sans"/>
                          <a:sym typeface="Open Sans"/>
                        </a:rPr>
                        <a:t>you come here.</a:t>
                      </a:r>
                      <a:endParaRPr sz="1600" strike="noStrike" cap="none">
                        <a:latin typeface="Open Sans"/>
                        <a:ea typeface="Open Sans"/>
                        <a:cs typeface="Open Sans"/>
                        <a:sym typeface="Open Sans"/>
                      </a:endParaRPr>
                    </a:p>
                  </a:txBody>
                  <a:tcPr marL="91450" marR="91450" marT="45725" marB="45725">
                    <a:solidFill>
                      <a:srgbClr val="CBE6F9">
                        <a:alpha val="49800"/>
                      </a:srgbClr>
                    </a:solidFill>
                  </a:tcPr>
                </a:tc>
                <a:extLst>
                  <a:ext uri="{0D108BD9-81ED-4DB2-BD59-A6C34878D82A}">
                    <a16:rowId xmlns:a16="http://schemas.microsoft.com/office/drawing/2014/main" val="10002"/>
                  </a:ext>
                </a:extLst>
              </a:tr>
              <a:tr h="1571850">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The auxiliary verbs are the ‘grammatical’ verbs, like </a:t>
                      </a:r>
                      <a:r>
                        <a:rPr lang="en-US" sz="1600" b="1">
                          <a:latin typeface="Open Sans"/>
                          <a:ea typeface="Open Sans"/>
                          <a:cs typeface="Open Sans"/>
                          <a:sym typeface="Open Sans"/>
                        </a:rPr>
                        <a:t>have/has </a:t>
                      </a:r>
                      <a:r>
                        <a:rPr lang="en-US" sz="1600">
                          <a:latin typeface="Open Sans"/>
                          <a:ea typeface="Open Sans"/>
                          <a:cs typeface="Open Sans"/>
                          <a:sym typeface="Open Sans"/>
                        </a:rPr>
                        <a:t>in the present perfect, or </a:t>
                      </a:r>
                      <a:r>
                        <a:rPr lang="en-US" sz="1600" b="1">
                          <a:latin typeface="Open Sans"/>
                          <a:ea typeface="Open Sans"/>
                          <a:cs typeface="Open Sans"/>
                          <a:sym typeface="Open Sans"/>
                        </a:rPr>
                        <a:t>to be </a:t>
                      </a:r>
                      <a:r>
                        <a:rPr lang="en-US" sz="1600">
                          <a:latin typeface="Open Sans"/>
                          <a:ea typeface="Open Sans"/>
                          <a:cs typeface="Open Sans"/>
                          <a:sym typeface="Open Sans"/>
                        </a:rPr>
                        <a:t>in the passive voice or continuous structures. </a:t>
                      </a:r>
                      <a:endParaRPr sz="1600">
                        <a:latin typeface="Open Sans"/>
                        <a:ea typeface="Open Sans"/>
                        <a:cs typeface="Open Sans"/>
                        <a:sym typeface="Open Sans"/>
                      </a:endParaRPr>
                    </a:p>
                    <a:p>
                      <a:pPr marL="0" marR="0" lvl="0" indent="0" algn="l" rtl="0">
                        <a:lnSpc>
                          <a:spcPct val="100000"/>
                        </a:lnSpc>
                        <a:spcBef>
                          <a:spcPts val="0"/>
                        </a:spcBef>
                        <a:spcAft>
                          <a:spcPts val="0"/>
                        </a:spcAft>
                        <a:buNone/>
                      </a:pPr>
                      <a:r>
                        <a:rPr lang="en-US" sz="1600">
                          <a:latin typeface="Open Sans"/>
                          <a:ea typeface="Open Sans"/>
                          <a:cs typeface="Open Sans"/>
                          <a:sym typeface="Open Sans"/>
                        </a:rPr>
                        <a:t>E.g. I </a:t>
                      </a:r>
                      <a:r>
                        <a:rPr lang="en-US" sz="1600" u="sng">
                          <a:latin typeface="Open Sans"/>
                          <a:ea typeface="Open Sans"/>
                          <a:cs typeface="Open Sans"/>
                          <a:sym typeface="Open Sans"/>
                        </a:rPr>
                        <a:t>have</a:t>
                      </a:r>
                      <a:r>
                        <a:rPr lang="en-US" sz="1600">
                          <a:latin typeface="Open Sans"/>
                          <a:ea typeface="Open Sans"/>
                          <a:cs typeface="Open Sans"/>
                          <a:sym typeface="Open Sans"/>
                        </a:rPr>
                        <a:t> been to France; Jonny </a:t>
                      </a:r>
                      <a:r>
                        <a:rPr lang="en-US" sz="1600" u="sng">
                          <a:latin typeface="Open Sans"/>
                          <a:ea typeface="Open Sans"/>
                          <a:cs typeface="Open Sans"/>
                          <a:sym typeface="Open Sans"/>
                        </a:rPr>
                        <a:t>was</a:t>
                      </a:r>
                      <a:r>
                        <a:rPr lang="en-US" sz="1600">
                          <a:latin typeface="Open Sans"/>
                          <a:ea typeface="Open Sans"/>
                          <a:cs typeface="Open Sans"/>
                          <a:sym typeface="Open Sans"/>
                        </a:rPr>
                        <a:t> arrested; they </a:t>
                      </a:r>
                      <a:r>
                        <a:rPr lang="en-US" sz="1600" u="sng">
                          <a:latin typeface="Open Sans"/>
                          <a:ea typeface="Open Sans"/>
                          <a:cs typeface="Open Sans"/>
                          <a:sym typeface="Open Sans"/>
                        </a:rPr>
                        <a:t>are</a:t>
                      </a:r>
                      <a:r>
                        <a:rPr lang="en-US" sz="1600">
                          <a:latin typeface="Open Sans"/>
                          <a:ea typeface="Open Sans"/>
                          <a:cs typeface="Open Sans"/>
                          <a:sym typeface="Open Sans"/>
                        </a:rPr>
                        <a:t> dancing.</a:t>
                      </a:r>
                      <a:endParaRPr sz="1600">
                        <a:latin typeface="Open Sans"/>
                        <a:ea typeface="Open Sans"/>
                        <a:cs typeface="Open Sans"/>
                        <a:sym typeface="Open Sans"/>
                      </a:endParaRPr>
                    </a:p>
                  </a:txBody>
                  <a:tcPr marL="91450" marR="91450" marT="45725" marB="45725">
                    <a:solidFill>
                      <a:srgbClr val="F7E8E7"/>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It should always be </a:t>
                      </a:r>
                      <a:r>
                        <a:rPr lang="en-US" sz="1600" i="1">
                          <a:latin typeface="Open Sans"/>
                          <a:ea typeface="Open Sans"/>
                          <a:cs typeface="Open Sans"/>
                          <a:sym typeface="Open Sans"/>
                        </a:rPr>
                        <a:t>no sooner...than. </a:t>
                      </a:r>
                      <a:r>
                        <a:rPr lang="en-US" sz="1600">
                          <a:latin typeface="Open Sans"/>
                          <a:ea typeface="Open Sans"/>
                          <a:cs typeface="Open Sans"/>
                          <a:sym typeface="Open Sans"/>
                        </a:rPr>
                        <a:t>This phrase is usually in the past perfect. </a:t>
                      </a:r>
                      <a:endParaRPr sz="1600">
                        <a:latin typeface="Open Sans"/>
                        <a:ea typeface="Open Sans"/>
                        <a:cs typeface="Open Sans"/>
                        <a:sym typeface="Open Sans"/>
                      </a:endParaRPr>
                    </a:p>
                    <a:p>
                      <a:pPr marL="0" marR="0" lvl="0" indent="0" algn="l" rtl="0">
                        <a:lnSpc>
                          <a:spcPct val="100000"/>
                        </a:lnSpc>
                        <a:spcBef>
                          <a:spcPts val="0"/>
                        </a:spcBef>
                        <a:spcAft>
                          <a:spcPts val="0"/>
                        </a:spcAft>
                        <a:buNone/>
                      </a:pPr>
                      <a:r>
                        <a:rPr lang="en-US" sz="1600">
                          <a:latin typeface="Open Sans"/>
                          <a:ea typeface="Open Sans"/>
                          <a:cs typeface="Open Sans"/>
                          <a:sym typeface="Open Sans"/>
                        </a:rPr>
                        <a:t>E.g. </a:t>
                      </a:r>
                      <a:r>
                        <a:rPr lang="en-US" sz="1600" u="sng">
                          <a:latin typeface="Open Sans"/>
                          <a:ea typeface="Open Sans"/>
                          <a:cs typeface="Open Sans"/>
                          <a:sym typeface="Open Sans"/>
                        </a:rPr>
                        <a:t>No sooner</a:t>
                      </a:r>
                      <a:r>
                        <a:rPr lang="en-US" sz="1600">
                          <a:latin typeface="Open Sans"/>
                          <a:ea typeface="Open Sans"/>
                          <a:cs typeface="Open Sans"/>
                          <a:sym typeface="Open Sans"/>
                        </a:rPr>
                        <a:t> had they opened </a:t>
                      </a:r>
                      <a:r>
                        <a:rPr lang="en-US" sz="1600" u="sng">
                          <a:latin typeface="Open Sans"/>
                          <a:ea typeface="Open Sans"/>
                          <a:cs typeface="Open Sans"/>
                          <a:sym typeface="Open Sans"/>
                        </a:rPr>
                        <a:t>than</a:t>
                      </a:r>
                      <a:r>
                        <a:rPr lang="en-US" sz="1600">
                          <a:latin typeface="Open Sans"/>
                          <a:ea typeface="Open Sans"/>
                          <a:cs typeface="Open Sans"/>
                          <a:sym typeface="Open Sans"/>
                        </a:rPr>
                        <a:t> the clients arrived.</a:t>
                      </a:r>
                      <a:endParaRPr sz="1600" i="1">
                        <a:latin typeface="Open Sans"/>
                        <a:ea typeface="Open Sans"/>
                        <a:cs typeface="Open Sans"/>
                        <a:sym typeface="Open Sans"/>
                      </a:endParaRPr>
                    </a:p>
                  </a:txBody>
                  <a:tcPr marL="91450" marR="91450" marT="45725" marB="45725">
                    <a:solidFill>
                      <a:srgbClr val="CBE6F9">
                        <a:alpha val="14900"/>
                      </a:srgbClr>
                    </a:solidFill>
                  </a:tcPr>
                </a:tc>
                <a:extLst>
                  <a:ext uri="{0D108BD9-81ED-4DB2-BD59-A6C34878D82A}">
                    <a16:rowId xmlns:a16="http://schemas.microsoft.com/office/drawing/2014/main" val="10003"/>
                  </a:ext>
                </a:extLst>
              </a:tr>
            </a:tbl>
          </a:graphicData>
        </a:graphic>
      </p:graphicFrame>
      <p:sp>
        <p:nvSpPr>
          <p:cNvPr id="171" name="Shape 171"/>
          <p:cNvSpPr/>
          <p:nvPr/>
        </p:nvSpPr>
        <p:spPr>
          <a:xfrm>
            <a:off x="8952843" y="5522768"/>
            <a:ext cx="2791200" cy="1117500"/>
          </a:xfrm>
          <a:prstGeom prst="homePlate">
            <a:avLst>
              <a:gd name="adj" fmla="val 50000"/>
            </a:avLst>
          </a:prstGeom>
          <a:solidFill>
            <a:srgbClr val="00A7E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600"/>
              <a:buFont typeface="Open Sans"/>
              <a:buNone/>
            </a:pPr>
            <a:r>
              <a:rPr lang="en-US" sz="1600">
                <a:solidFill>
                  <a:schemeClr val="lt1"/>
                </a:solidFill>
                <a:latin typeface="Open Sans"/>
                <a:ea typeface="Open Sans"/>
                <a:cs typeface="Open Sans"/>
                <a:sym typeface="Open Sans"/>
              </a:rPr>
              <a:t>And the other 3 emphatic structures?</a:t>
            </a:r>
            <a:endParaRPr/>
          </a:p>
        </p:txBody>
      </p:sp>
      <p:sp>
        <p:nvSpPr>
          <p:cNvPr id="6" name="Google Shape;65;p15">
            <a:extLst>
              <a:ext uri="{FF2B5EF4-FFF2-40B4-BE49-F238E27FC236}">
                <a16:creationId xmlns:a16="http://schemas.microsoft.com/office/drawing/2014/main" id="{6F358507-D26D-4489-A8D3-CC944C3E3B31}"/>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1"/>
                                        </p:tgtEl>
                                        <p:attrNameLst>
                                          <p:attrName>style.visibility</p:attrName>
                                        </p:attrNameLst>
                                      </p:cBhvr>
                                      <p:to>
                                        <p:strVal val="visible"/>
                                      </p:to>
                                    </p:set>
                                    <p:animEffect transition="in" filter="fade">
                                      <p:cBhvr>
                                        <p:cTn id="7" dur="1000"/>
                                        <p:tgtEl>
                                          <p:spTgt spid="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earson">
  <a:themeElements>
    <a:clrScheme name="Pearson colors">
      <a:dk1>
        <a:srgbClr val="000000"/>
      </a:dk1>
      <a:lt1>
        <a:srgbClr val="D4EAE4"/>
      </a:lt1>
      <a:dk2>
        <a:srgbClr val="007FA3"/>
      </a:dk2>
      <a:lt2>
        <a:srgbClr val="003057"/>
      </a:lt2>
      <a:accent1>
        <a:srgbClr val="D2DB0E"/>
      </a:accent1>
      <a:accent2>
        <a:srgbClr val="12B2A6"/>
      </a:accent2>
      <a:accent3>
        <a:srgbClr val="DB0020"/>
      </a:accent3>
      <a:accent4>
        <a:srgbClr val="9E007E"/>
      </a:accent4>
      <a:accent5>
        <a:srgbClr val="EA7600"/>
      </a:accent5>
      <a:accent6>
        <a:srgbClr val="005A70"/>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1691</Words>
  <Application>Microsoft Office PowerPoint</Application>
  <PresentationFormat>Widescreen</PresentationFormat>
  <Paragraphs>253</Paragraphs>
  <Slides>17</Slides>
  <Notes>17</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17</vt:i4>
      </vt:variant>
    </vt:vector>
  </HeadingPairs>
  <TitlesOfParts>
    <vt:vector size="25" baseType="lpstr">
      <vt:lpstr>Arial</vt:lpstr>
      <vt:lpstr>Noto Sans Symbols</vt:lpstr>
      <vt:lpstr>Open Sans</vt:lpstr>
      <vt:lpstr>Rockwell</vt:lpstr>
      <vt:lpstr>Rokkitt</vt:lpstr>
      <vt:lpstr>Times New Roman</vt:lpstr>
      <vt:lpstr>Simple Light</vt:lpstr>
      <vt:lpstr>Pearson</vt:lpstr>
      <vt:lpstr>Grammar C1 emphatic structures</vt:lpstr>
      <vt:lpstr>What is an emphatic structure?</vt:lpstr>
      <vt:lpstr>Function: When do we use them?</vt:lpstr>
      <vt:lpstr>PowerPoint Presentation</vt:lpstr>
      <vt:lpstr>Function: When do we use them?</vt:lpstr>
      <vt:lpstr>PowerPoint Presentation</vt:lpstr>
      <vt:lpstr>Form: How do we use them?</vt:lpstr>
      <vt:lpstr>PowerPoint Presentation</vt:lpstr>
      <vt:lpstr>PowerPoint Presentation</vt:lpstr>
      <vt:lpstr>Form: How do we use them?</vt:lpstr>
      <vt:lpstr>PowerPoint Presentation</vt:lpstr>
      <vt:lpstr>Form: How do we use them?</vt:lpstr>
      <vt:lpstr>PowerPoint Presentation</vt:lpstr>
      <vt:lpstr>Form: How do we use them?</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Muszynski, Daniel</cp:lastModifiedBy>
  <cp:revision>6</cp:revision>
  <dcterms:modified xsi:type="dcterms:W3CDTF">2019-12-05T11:33:46Z</dcterms:modified>
</cp:coreProperties>
</file>